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85" r:id="rId2"/>
    <p:sldId id="280" r:id="rId3"/>
    <p:sldId id="279" r:id="rId4"/>
    <p:sldId id="262" r:id="rId5"/>
    <p:sldId id="278" r:id="rId6"/>
    <p:sldId id="282" r:id="rId7"/>
    <p:sldId id="268" r:id="rId8"/>
    <p:sldId id="269" r:id="rId9"/>
    <p:sldId id="273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99FF"/>
    <a:srgbClr val="CCFFFF"/>
    <a:srgbClr val="A0A408"/>
    <a:srgbClr val="66FFFF"/>
    <a:srgbClr val="F19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1" d="100"/>
          <a:sy n="91" d="100"/>
        </p:scale>
        <p:origin x="-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  <c:pt idx="3">
                  <c:v>2018г</c:v>
                </c:pt>
                <c:pt idx="4">
                  <c:v>2019г</c:v>
                </c:pt>
                <c:pt idx="5">
                  <c:v>2020г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8103.5</c:v>
                </c:pt>
                <c:pt idx="1">
                  <c:v>11485.1</c:v>
                </c:pt>
                <c:pt idx="2">
                  <c:v>10091.200000000001</c:v>
                </c:pt>
                <c:pt idx="3">
                  <c:v>12717</c:v>
                </c:pt>
                <c:pt idx="4">
                  <c:v>8722.1</c:v>
                </c:pt>
                <c:pt idx="5">
                  <c:v>21031.3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54560"/>
        <c:axId val="33156096"/>
      </c:barChart>
      <c:catAx>
        <c:axId val="3315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3156096"/>
        <c:crosses val="autoZero"/>
        <c:auto val="1"/>
        <c:lblAlgn val="ctr"/>
        <c:lblOffset val="100"/>
        <c:noMultiLvlLbl val="0"/>
      </c:catAx>
      <c:valAx>
        <c:axId val="3315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5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73223485953168"/>
          <c:y val="0.52534645669291347"/>
          <c:w val="0.10926776514046856"/>
          <c:h val="7.5640201224846909E-2"/>
        </c:manualLayout>
      </c:layout>
      <c:overlay val="0"/>
      <c:spPr>
        <a:solidFill>
          <a:srgbClr val="FF99FF"/>
        </a:solidFill>
        <a:ln>
          <a:solidFill>
            <a:srgbClr val="FF99FF"/>
          </a:solidFill>
        </a:ln>
      </c:spPr>
      <c:txPr>
        <a:bodyPr/>
        <a:lstStyle/>
        <a:p>
          <a:pPr>
            <a:defRPr>
              <a:solidFill>
                <a:srgbClr val="FF99FF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Сельхозналог</c:v>
                </c:pt>
                <c:pt idx="2">
                  <c:v>Имущесво физ.лиц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 имущества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482.8</c:v>
                </c:pt>
                <c:pt idx="1">
                  <c:v>1394.6</c:v>
                </c:pt>
                <c:pt idx="2">
                  <c:v>119.5</c:v>
                </c:pt>
                <c:pt idx="3">
                  <c:v>2414.4</c:v>
                </c:pt>
                <c:pt idx="4">
                  <c:v>11.2</c:v>
                </c:pt>
                <c:pt idx="5">
                  <c:v>74.2</c:v>
                </c:pt>
                <c:pt idx="6">
                  <c:v>1</c:v>
                </c:pt>
                <c:pt idx="7">
                  <c:v>5377.6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CFFFF"/>
        </a:solidFill>
      </c:spPr>
    </c:plotArea>
    <c:legend>
      <c:legendPos val="r"/>
      <c:layout>
        <c:manualLayout>
          <c:xMode val="edge"/>
          <c:yMode val="edge"/>
          <c:x val="0.6712029746281718"/>
          <c:y val="4.0057607518336709E-2"/>
          <c:w val="0.3195377661125694"/>
          <c:h val="0.8976438238029644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030143696555761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ln>
                <a:solidFill>
                  <a:srgbClr val="002060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6"/>
            <c:bubble3D val="0"/>
            <c:spPr>
              <a:solidFill>
                <a:srgbClr val="92D050"/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Культура и спорт</c:v>
                </c:pt>
                <c:pt idx="2">
                  <c:v>Социальная политика</c:v>
                </c:pt>
                <c:pt idx="3">
                  <c:v>Нацэкономика</c:v>
                </c:pt>
                <c:pt idx="4">
                  <c:v>ЖКХ и благоустройство</c:v>
                </c:pt>
                <c:pt idx="5">
                  <c:v>Общегосударственные вопросы</c:v>
                </c:pt>
                <c:pt idx="6">
                  <c:v>Нацбезопастность, правоохранит. деятельность, нацоборона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 formatCode="General">
                  <c:v>25</c:v>
                </c:pt>
                <c:pt idx="1">
                  <c:v>3674.5</c:v>
                </c:pt>
                <c:pt idx="2" formatCode="General">
                  <c:v>68.2</c:v>
                </c:pt>
                <c:pt idx="3" formatCode="General">
                  <c:v>100</c:v>
                </c:pt>
                <c:pt idx="4" formatCode="General">
                  <c:v>1602.7</c:v>
                </c:pt>
                <c:pt idx="5" formatCode="General">
                  <c:v>3872.2</c:v>
                </c:pt>
                <c:pt idx="6" formatCode="General">
                  <c:v>395.9</c:v>
                </c:pt>
                <c:pt idx="7" formatCode="General">
                  <c:v>83.2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solidFill>
          <a:srgbClr val="CCFFFF"/>
        </a:solidFill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7345351695023572"/>
          <c:y val="0.17443700427199574"/>
          <c:w val="0.26546480646334186"/>
          <c:h val="0.7069235149476796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spPr>
    <a:solidFill>
      <a:srgbClr val="63891F">
        <a:lumMod val="20000"/>
        <a:lumOff val="80000"/>
      </a:srgbClr>
    </a:solidFill>
    <a:ln>
      <a:noFill/>
    </a:ln>
  </c:sp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8B54E-1263-405B-B2AB-3DBC644B966A}" type="doc">
      <dgm:prSet loTypeId="urn:microsoft.com/office/officeart/2005/8/layout/lProcess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60035B2B-E677-4741-822C-4E015A2BD624}">
      <dgm:prSet phldrT="[Текст]" custT="1"/>
      <dgm:spPr>
        <a:solidFill>
          <a:srgbClr val="66FFFF"/>
        </a:solidFill>
      </dgm:spPr>
      <dgm:t>
        <a:bodyPr/>
        <a:lstStyle/>
        <a:p>
          <a:pPr algn="ctr"/>
          <a:r>
            <a:rPr lang="ru-RU" sz="3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9875,1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531BB6B1-2EC3-4F0C-8191-2438C11F8588}" type="parTrans" cxnId="{632D68B6-E663-4B28-9F59-5B6188E435A5}">
      <dgm:prSet/>
      <dgm:spPr/>
      <dgm:t>
        <a:bodyPr/>
        <a:lstStyle/>
        <a:p>
          <a:endParaRPr lang="ru-RU"/>
        </a:p>
      </dgm:t>
    </dgm:pt>
    <dgm:pt modelId="{1E3C77E6-B277-4AE0-B8BC-24E5936FC03B}" type="sibTrans" cxnId="{632D68B6-E663-4B28-9F59-5B6188E435A5}">
      <dgm:prSet/>
      <dgm:spPr/>
      <dgm:t>
        <a:bodyPr/>
        <a:lstStyle/>
        <a:p>
          <a:endParaRPr lang="ru-RU"/>
        </a:p>
      </dgm:t>
    </dgm:pt>
    <dgm:pt modelId="{D230D15D-8D74-4964-8442-14EE5060E25B}">
      <dgm:prSet custT="1"/>
      <dgm:spPr/>
      <dgm:t>
        <a:bodyPr/>
        <a:lstStyle/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Образование -25,0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59E390D-9028-446F-8C96-2FFD717F0653}" type="sibTrans" cxnId="{98C4ADC1-A9C8-4F41-8CD3-D21CBAD438F9}">
      <dgm:prSet/>
      <dgm:spPr/>
      <dgm:t>
        <a:bodyPr/>
        <a:lstStyle/>
        <a:p>
          <a:endParaRPr lang="ru-RU"/>
        </a:p>
      </dgm:t>
    </dgm:pt>
    <dgm:pt modelId="{1D1A33D5-BE8F-47BC-AAFB-85BB541C45D5}" type="parTrans" cxnId="{98C4ADC1-A9C8-4F41-8CD3-D21CBAD438F9}">
      <dgm:prSet/>
      <dgm:spPr/>
      <dgm:t>
        <a:bodyPr/>
        <a:lstStyle/>
        <a:p>
          <a:endParaRPr lang="ru-RU"/>
        </a:p>
      </dgm:t>
    </dgm:pt>
    <dgm:pt modelId="{C93E90C4-4EB8-48E5-8D80-E9E6D7B90ECE}">
      <dgm:prSet custT="1"/>
      <dgm:spPr/>
      <dgm:t>
        <a:bodyPr/>
        <a:lstStyle/>
        <a:p>
          <a:r>
            <a:rPr lang="ru-RU" sz="1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хозяйство-1602,7</a:t>
          </a:r>
          <a:endParaRPr lang="ru-RU" sz="12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A146A4E-8FDB-430D-AA2D-856AD190746B}" type="sibTrans" cxnId="{9B5BE2CC-7F05-4405-BADB-802D70708C5D}">
      <dgm:prSet/>
      <dgm:spPr/>
      <dgm:t>
        <a:bodyPr/>
        <a:lstStyle/>
        <a:p>
          <a:endParaRPr lang="ru-RU"/>
        </a:p>
      </dgm:t>
    </dgm:pt>
    <dgm:pt modelId="{08CA4CEC-F8E1-4431-BEC0-93D124CCC42D}" type="parTrans" cxnId="{9B5BE2CC-7F05-4405-BADB-802D70708C5D}">
      <dgm:prSet/>
      <dgm:spPr/>
      <dgm:t>
        <a:bodyPr/>
        <a:lstStyle/>
        <a:p>
          <a:endParaRPr lang="ru-RU"/>
        </a:p>
      </dgm:t>
    </dgm:pt>
    <dgm:pt modelId="{E4FF1F4D-6CBF-482C-9632-23168FB5494A}">
      <dgm:prSet custT="1"/>
      <dgm:spPr/>
      <dgm:t>
        <a:bodyPr/>
        <a:lstStyle/>
        <a:p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395,9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73A5DCC-0D7A-4A7C-AF64-B713CAD280BA}" type="sibTrans" cxnId="{7A9B2E43-DABE-4529-AF4B-F4C854B041F3}">
      <dgm:prSet/>
      <dgm:spPr/>
      <dgm:t>
        <a:bodyPr/>
        <a:lstStyle/>
        <a:p>
          <a:endParaRPr lang="ru-RU"/>
        </a:p>
      </dgm:t>
    </dgm:pt>
    <dgm:pt modelId="{6399B19F-243E-4180-B67C-4C39CBB0ADFD}" type="parTrans" cxnId="{7A9B2E43-DABE-4529-AF4B-F4C854B041F3}">
      <dgm:prSet/>
      <dgm:spPr/>
      <dgm:t>
        <a:bodyPr/>
        <a:lstStyle/>
        <a:p>
          <a:endParaRPr lang="ru-RU"/>
        </a:p>
      </dgm:t>
    </dgm:pt>
    <dgm:pt modelId="{98859F59-BCBB-4BBD-9E49-C774E86BA7E2}">
      <dgm:prSet custT="1"/>
      <dgm:spPr/>
      <dgm:t>
        <a:bodyPr/>
        <a:lstStyle/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 и спорт -  3674,5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CF90B1-9DD0-46B8-88D4-898D1DA0C22C}" type="sibTrans" cxnId="{A641517F-02E3-4095-8AE2-12BF4EB3BFB3}">
      <dgm:prSet/>
      <dgm:spPr/>
      <dgm:t>
        <a:bodyPr/>
        <a:lstStyle/>
        <a:p>
          <a:endParaRPr lang="ru-RU"/>
        </a:p>
      </dgm:t>
    </dgm:pt>
    <dgm:pt modelId="{C1805631-16F8-48D0-BB76-9ED13CBDE3BD}" type="parTrans" cxnId="{A641517F-02E3-4095-8AE2-12BF4EB3BFB3}">
      <dgm:prSet/>
      <dgm:spPr/>
      <dgm:t>
        <a:bodyPr/>
        <a:lstStyle/>
        <a:p>
          <a:endParaRPr lang="ru-RU"/>
        </a:p>
      </dgm:t>
    </dgm:pt>
    <dgm:pt modelId="{E6AAF48E-1388-4C27-863F-0FD21CD75527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-83,2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57BD272-523C-4C9C-8757-1462E004AEAE}" type="sibTrans" cxnId="{B88B3860-83FC-4FA5-B739-7BF3316AACB3}">
      <dgm:prSet/>
      <dgm:spPr/>
      <dgm:t>
        <a:bodyPr/>
        <a:lstStyle/>
        <a:p>
          <a:endParaRPr lang="ru-RU"/>
        </a:p>
      </dgm:t>
    </dgm:pt>
    <dgm:pt modelId="{EB121B27-71D9-4C89-A66F-64A457D9B743}" type="parTrans" cxnId="{B88B3860-83FC-4FA5-B739-7BF3316AACB3}">
      <dgm:prSet/>
      <dgm:spPr/>
      <dgm:t>
        <a:bodyPr/>
        <a:lstStyle/>
        <a:p>
          <a:endParaRPr lang="ru-RU"/>
        </a:p>
      </dgm:t>
    </dgm:pt>
    <dgm:pt modelId="{73C690D4-4E5E-47AE-95DD-80F593B00EEE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вопросы-3872,2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226F84D-6E4C-4CD2-ADA5-3C07394D8413}" type="sibTrans" cxnId="{E40B187D-593A-40B5-892A-40E47B79558D}">
      <dgm:prSet/>
      <dgm:spPr/>
      <dgm:t>
        <a:bodyPr/>
        <a:lstStyle/>
        <a:p>
          <a:endParaRPr lang="ru-RU"/>
        </a:p>
      </dgm:t>
    </dgm:pt>
    <dgm:pt modelId="{33AAA9A1-407D-4D65-B8CA-BB2317C11D5A}" type="parTrans" cxnId="{E40B187D-593A-40B5-892A-40E47B79558D}">
      <dgm:prSet/>
      <dgm:spPr/>
      <dgm:t>
        <a:bodyPr/>
        <a:lstStyle/>
        <a:p>
          <a:endParaRPr lang="ru-RU"/>
        </a:p>
      </dgm:t>
    </dgm:pt>
    <dgm:pt modelId="{F87E8385-1DE6-4D9B-86C3-14BDB072056F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2533,8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2D7F3-FBBD-4F7D-9288-919969101B76}" type="sibTrans" cxnId="{B3F9167E-D0A4-4F22-B6C5-2765982DFB76}">
      <dgm:prSet/>
      <dgm:spPr/>
      <dgm:t>
        <a:bodyPr/>
        <a:lstStyle/>
        <a:p>
          <a:endParaRPr lang="ru-RU"/>
        </a:p>
      </dgm:t>
    </dgm:pt>
    <dgm:pt modelId="{1C8A06FA-DBDF-4837-BA17-EDE78D8D460B}" type="parTrans" cxnId="{B3F9167E-D0A4-4F22-B6C5-2765982DFB76}">
      <dgm:prSet/>
      <dgm:spPr/>
      <dgm:t>
        <a:bodyPr/>
        <a:lstStyle/>
        <a:p>
          <a:endParaRPr lang="ru-RU"/>
        </a:p>
      </dgm:t>
    </dgm:pt>
    <dgm:pt modelId="{F8CCAF1E-9A33-48F8-819C-1AE7D7CFEDEB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5377,6 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376CB-82AA-487A-B572-057EC3E7EDA0}" type="sibTrans" cxnId="{5FCF8226-73DE-4283-AB7B-00F3FE7335B6}">
      <dgm:prSet/>
      <dgm:spPr/>
      <dgm:t>
        <a:bodyPr/>
        <a:lstStyle/>
        <a:p>
          <a:endParaRPr lang="ru-RU"/>
        </a:p>
      </dgm:t>
    </dgm:pt>
    <dgm:pt modelId="{F6946DEB-5505-4620-9558-532C8656F16E}" type="parTrans" cxnId="{5FCF8226-73DE-4283-AB7B-00F3FE7335B6}">
      <dgm:prSet/>
      <dgm:spPr/>
      <dgm:t>
        <a:bodyPr/>
        <a:lstStyle/>
        <a:p>
          <a:endParaRPr lang="ru-RU"/>
        </a:p>
      </dgm:t>
    </dgm:pt>
    <dgm:pt modelId="{B073EB3C-C507-43F3-8FD7-6E35E8EA1738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</a:t>
          </a:r>
        </a:p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9875,1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</dgm:t>
    </dgm:pt>
    <dgm:pt modelId="{783125C5-B4F0-49FF-B250-22B8C44C2BFA}" type="sibTrans" cxnId="{41C500DB-8E6D-41EB-9146-1C82A0F3839E}">
      <dgm:prSet/>
      <dgm:spPr/>
      <dgm:t>
        <a:bodyPr/>
        <a:lstStyle/>
        <a:p>
          <a:endParaRPr lang="ru-RU"/>
        </a:p>
      </dgm:t>
    </dgm:pt>
    <dgm:pt modelId="{5F09BA42-6D5A-4B28-B0A5-83E46B291805}" type="parTrans" cxnId="{41C500DB-8E6D-41EB-9146-1C82A0F3839E}">
      <dgm:prSet/>
      <dgm:spPr/>
      <dgm:t>
        <a:bodyPr/>
        <a:lstStyle/>
        <a:p>
          <a:endParaRPr lang="ru-RU"/>
        </a:p>
      </dgm:t>
    </dgm:pt>
    <dgm:pt modelId="{E1F01AB1-F542-46DC-BA75-8024AF7E4261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86,3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E57EEB2-ACA3-4A14-9FFA-8D2070342232}" type="sibTrans" cxnId="{069E4DE4-31E1-45BF-BB67-EDF19990478D}">
      <dgm:prSet/>
      <dgm:spPr/>
      <dgm:t>
        <a:bodyPr/>
        <a:lstStyle/>
        <a:p>
          <a:endParaRPr lang="ru-RU"/>
        </a:p>
      </dgm:t>
    </dgm:pt>
    <dgm:pt modelId="{83A843A4-BDDD-4775-906F-A1CA21A26411}" type="parTrans" cxnId="{069E4DE4-31E1-45BF-BB67-EDF19990478D}">
      <dgm:prSet/>
      <dgm:spPr/>
      <dgm:t>
        <a:bodyPr/>
        <a:lstStyle/>
        <a:p>
          <a:endParaRPr lang="ru-RU"/>
        </a:p>
      </dgm:t>
    </dgm:pt>
    <dgm:pt modelId="{4927C42C-ED6F-4BE3-887D-E7913EF109CA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1394,6</a:t>
          </a:r>
        </a:p>
        <a:p>
          <a:endParaRPr lang="ru-RU" sz="16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9C8F3-E00F-46AF-B282-ECA484DC6574}" type="sibTrans" cxnId="{5B8B032B-2A09-47FB-9C82-B6514C20B8AC}">
      <dgm:prSet/>
      <dgm:spPr/>
      <dgm:t>
        <a:bodyPr/>
        <a:lstStyle/>
        <a:p>
          <a:endParaRPr lang="ru-RU"/>
        </a:p>
      </dgm:t>
    </dgm:pt>
    <dgm:pt modelId="{4A8DB8DA-1EC7-4556-872F-3BDE23FE62EE}" type="parTrans" cxnId="{5B8B032B-2A09-47FB-9C82-B6514C20B8AC}">
      <dgm:prSet/>
      <dgm:spPr/>
      <dgm:t>
        <a:bodyPr/>
        <a:lstStyle/>
        <a:p>
          <a:endParaRPr lang="ru-RU"/>
        </a:p>
      </dgm:t>
    </dgm:pt>
    <dgm:pt modelId="{70502BBE-D98A-4BC1-9E8D-3D5B05B79B3F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доходы физических 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</a:t>
          </a: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482,8   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236637-5314-4C13-A7BE-C330CA0B4907}" type="sibTrans" cxnId="{43947195-46F4-4DBB-83CB-8165E528EDC3}">
      <dgm:prSet/>
      <dgm:spPr/>
      <dgm:t>
        <a:bodyPr/>
        <a:lstStyle/>
        <a:p>
          <a:endParaRPr lang="ru-RU"/>
        </a:p>
      </dgm:t>
    </dgm:pt>
    <dgm:pt modelId="{F15C34C3-5975-4422-A40D-D34B9C434E8A}" type="parTrans" cxnId="{43947195-46F4-4DBB-83CB-8165E528EDC3}">
      <dgm:prSet/>
      <dgm:spPr/>
      <dgm:t>
        <a:bodyPr/>
        <a:lstStyle/>
        <a:p>
          <a:endParaRPr lang="ru-RU"/>
        </a:p>
      </dgm:t>
    </dgm:pt>
    <dgm:pt modelId="{B34224DF-6342-46F8-87AA-BF0ED7283847}">
      <dgm:prSet custT="1"/>
      <dgm:spPr/>
      <dgm:t>
        <a:bodyPr/>
        <a:lstStyle/>
        <a:p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экономика 100,0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9FA6783-5994-4D1B-BB28-8B7AA14E009C}" type="parTrans" cxnId="{6947EE04-1C67-488F-BCA6-A327DAE30CD3}">
      <dgm:prSet/>
      <dgm:spPr/>
      <dgm:t>
        <a:bodyPr/>
        <a:lstStyle/>
        <a:p>
          <a:endParaRPr lang="ru-RU"/>
        </a:p>
      </dgm:t>
    </dgm:pt>
    <dgm:pt modelId="{8AF4AF74-0012-4AB3-9CDE-F41464806919}" type="sibTrans" cxnId="{6947EE04-1C67-488F-BCA6-A327DAE30CD3}">
      <dgm:prSet/>
      <dgm:spPr/>
      <dgm:t>
        <a:bodyPr/>
        <a:lstStyle/>
        <a:p>
          <a:endParaRPr lang="ru-RU"/>
        </a:p>
      </dgm:t>
    </dgm:pt>
    <dgm:pt modelId="{E4340913-0B50-494E-89FE-FCB5F665B98A}">
      <dgm:prSet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политика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 68,2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8F99DB-C84C-4DA7-9ABC-6A02E5C4E026}" type="parTrans" cxnId="{25B3F291-2007-4230-AC1B-B7B1E4D9340A}">
      <dgm:prSet/>
      <dgm:spPr/>
    </dgm:pt>
    <dgm:pt modelId="{2FB742ED-DE5C-451C-B35C-E88E9D0D707D}" type="sibTrans" cxnId="{25B3F291-2007-4230-AC1B-B7B1E4D9340A}">
      <dgm:prSet/>
      <dgm:spPr/>
    </dgm:pt>
    <dgm:pt modelId="{968D8F66-0144-4B01-9B6E-A30C9A4664E7}">
      <dgm:prSet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Иные</a:t>
          </a:r>
          <a:r>
            <a:rPr lang="ru-RU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межбюджетные трансферты- 58,4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56D5CB-BE73-4660-8933-5AF39FD584B0}" type="parTrans" cxnId="{900DAD68-F8C3-4CE7-BAEB-48E8A5EF1B7B}">
      <dgm:prSet/>
      <dgm:spPr/>
    </dgm:pt>
    <dgm:pt modelId="{A2C89740-7627-4DEF-AB67-49A60D35F478}" type="sibTrans" cxnId="{900DAD68-F8C3-4CE7-BAEB-48E8A5EF1B7B}">
      <dgm:prSet/>
      <dgm:spPr/>
    </dgm:pt>
    <dgm:pt modelId="{3EEDBE33-6698-4C07-BEC3-5AB7143F7F1D}" type="pres">
      <dgm:prSet presAssocID="{83C8B54E-1263-405B-B2AB-3DBC644B96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0ADB2C-084A-409D-8670-8D04063A50BD}" type="pres">
      <dgm:prSet presAssocID="{60035B2B-E677-4741-822C-4E015A2BD624}" presName="compNode" presStyleCnt="0"/>
      <dgm:spPr/>
    </dgm:pt>
    <dgm:pt modelId="{8F6A0D8C-1FB0-49A7-9AF5-55BBF243BA66}" type="pres">
      <dgm:prSet presAssocID="{60035B2B-E677-4741-822C-4E015A2BD624}" presName="aNode" presStyleLbl="bgShp" presStyleIdx="0" presStyleCnt="2" custScaleX="142054" custScaleY="100000" custLinFactNeighborX="2630"/>
      <dgm:spPr/>
      <dgm:t>
        <a:bodyPr/>
        <a:lstStyle/>
        <a:p>
          <a:endParaRPr lang="ru-RU"/>
        </a:p>
      </dgm:t>
    </dgm:pt>
    <dgm:pt modelId="{CE5D0DD9-CB01-41EF-8F64-C351A696FDDB}" type="pres">
      <dgm:prSet presAssocID="{60035B2B-E677-4741-822C-4E015A2BD624}" presName="textNode" presStyleLbl="bgShp" presStyleIdx="0" presStyleCnt="2"/>
      <dgm:spPr/>
      <dgm:t>
        <a:bodyPr/>
        <a:lstStyle/>
        <a:p>
          <a:endParaRPr lang="ru-RU"/>
        </a:p>
      </dgm:t>
    </dgm:pt>
    <dgm:pt modelId="{C2C227C8-3BD0-4C72-8B4F-D5370EAB3DAB}" type="pres">
      <dgm:prSet presAssocID="{60035B2B-E677-4741-822C-4E015A2BD624}" presName="compChildNode" presStyleCnt="0"/>
      <dgm:spPr/>
    </dgm:pt>
    <dgm:pt modelId="{7E24A6A8-CA72-44EA-8EB0-FCA064184BCA}" type="pres">
      <dgm:prSet presAssocID="{60035B2B-E677-4741-822C-4E015A2BD624}" presName="theInnerList" presStyleCnt="0"/>
      <dgm:spPr/>
    </dgm:pt>
    <dgm:pt modelId="{44D87C1F-601A-402D-8D31-702214FEEE49}" type="pres">
      <dgm:prSet presAssocID="{70502BBE-D98A-4BC1-9E8D-3D5B05B79B3F}" presName="childNode" presStyleLbl="node1" presStyleIdx="0" presStyleCnt="14" custScaleX="163753" custScaleY="273805" custLinFactY="-76276" custLinFactNeighborX="324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66E3-BFC8-47D2-A295-1700861F6EB1}" type="pres">
      <dgm:prSet presAssocID="{70502BBE-D98A-4BC1-9E8D-3D5B05B79B3F}" presName="aSpace2" presStyleCnt="0"/>
      <dgm:spPr/>
    </dgm:pt>
    <dgm:pt modelId="{DDCC7F8D-D1A1-4FDE-9C83-20612298183A}" type="pres">
      <dgm:prSet presAssocID="{4927C42C-ED6F-4BE3-887D-E7913EF109CA}" presName="childNode" presStyleLbl="node1" presStyleIdx="1" presStyleCnt="14" custScaleX="163089" custScaleY="241159" custLinFactY="-89700" custLinFactNeighborX="429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2FB8-856F-4B73-9443-DD207FBE992B}" type="pres">
      <dgm:prSet presAssocID="{4927C42C-ED6F-4BE3-887D-E7913EF109CA}" presName="aSpace2" presStyleCnt="0"/>
      <dgm:spPr/>
    </dgm:pt>
    <dgm:pt modelId="{1ACC079F-8C39-4568-B0B7-7F88AD5E6BA2}" type="pres">
      <dgm:prSet presAssocID="{F87E8385-1DE6-4D9B-86C3-14BDB072056F}" presName="childNode" presStyleLbl="node1" presStyleIdx="2" presStyleCnt="14" custScaleX="163753" custScaleY="257817" custLinFactY="-95547" custLinFactNeighborX="324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AB3AF-D680-4541-B00C-C5AE62713715}" type="pres">
      <dgm:prSet presAssocID="{F87E8385-1DE6-4D9B-86C3-14BDB072056F}" presName="aSpace2" presStyleCnt="0"/>
      <dgm:spPr/>
    </dgm:pt>
    <dgm:pt modelId="{F24A1CDC-6A60-4019-B5BD-9F38D5ACA9F9}" type="pres">
      <dgm:prSet presAssocID="{F8CCAF1E-9A33-48F8-819C-1AE7D7CFEDEB}" presName="childNode" presStyleLbl="node1" presStyleIdx="3" presStyleCnt="14" custScaleX="161808" custScaleY="212343" custLinFactY="-92982" custLinFactNeighborX="4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E59FE-D505-4FDC-A876-CE774BD277EB}" type="pres">
      <dgm:prSet presAssocID="{F8CCAF1E-9A33-48F8-819C-1AE7D7CFEDEB}" presName="aSpace2" presStyleCnt="0"/>
      <dgm:spPr/>
    </dgm:pt>
    <dgm:pt modelId="{03E9E9D4-55EA-43D6-81EC-03235376F96F}" type="pres">
      <dgm:prSet presAssocID="{E1F01AB1-F542-46DC-BA75-8024AF7E4261}" presName="childNode" presStyleLbl="node1" presStyleIdx="4" presStyleCnt="14" custScaleX="163753" custScaleY="182811" custLinFactY="-95083" custLinFactNeighborX="536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1C931-749A-4BAC-8274-9EDA53272B46}" type="pres">
      <dgm:prSet presAssocID="{60035B2B-E677-4741-822C-4E015A2BD624}" presName="aSpace" presStyleCnt="0"/>
      <dgm:spPr/>
    </dgm:pt>
    <dgm:pt modelId="{FDBA5B6B-14C9-4A16-932F-C72B597C935D}" type="pres">
      <dgm:prSet presAssocID="{B073EB3C-C507-43F3-8FD7-6E35E8EA1738}" presName="compNode" presStyleCnt="0"/>
      <dgm:spPr/>
    </dgm:pt>
    <dgm:pt modelId="{49CD9CEA-4A9C-4F45-B244-879E452FEA75}" type="pres">
      <dgm:prSet presAssocID="{B073EB3C-C507-43F3-8FD7-6E35E8EA1738}" presName="aNode" presStyleLbl="bgShp" presStyleIdx="1" presStyleCnt="2" custScaleX="130461" custScaleY="100000" custLinFactNeighborX="-856" custLinFactNeighborY="1325"/>
      <dgm:spPr/>
      <dgm:t>
        <a:bodyPr/>
        <a:lstStyle/>
        <a:p>
          <a:endParaRPr lang="ru-RU"/>
        </a:p>
      </dgm:t>
    </dgm:pt>
    <dgm:pt modelId="{E3D77F11-1E46-4D75-A8C6-6A4FA67C9F1F}" type="pres">
      <dgm:prSet presAssocID="{B073EB3C-C507-43F3-8FD7-6E35E8EA1738}" presName="textNode" presStyleLbl="bgShp" presStyleIdx="1" presStyleCnt="2"/>
      <dgm:spPr/>
      <dgm:t>
        <a:bodyPr/>
        <a:lstStyle/>
        <a:p>
          <a:endParaRPr lang="ru-RU"/>
        </a:p>
      </dgm:t>
    </dgm:pt>
    <dgm:pt modelId="{9FBD6235-C4F7-4C72-8DB4-29346F572F00}" type="pres">
      <dgm:prSet presAssocID="{B073EB3C-C507-43F3-8FD7-6E35E8EA1738}" presName="compChildNode" presStyleCnt="0"/>
      <dgm:spPr/>
    </dgm:pt>
    <dgm:pt modelId="{97735C6B-7957-42E2-9BEA-32009E514217}" type="pres">
      <dgm:prSet presAssocID="{B073EB3C-C507-43F3-8FD7-6E35E8EA1738}" presName="theInnerList" presStyleCnt="0"/>
      <dgm:spPr/>
    </dgm:pt>
    <dgm:pt modelId="{B428DEC7-FADD-4217-87F2-E1FD9794A3E3}" type="pres">
      <dgm:prSet presAssocID="{73C690D4-4E5E-47AE-95DD-80F593B00EEE}" presName="childNode" presStyleLbl="node1" presStyleIdx="5" presStyleCnt="14" custScaleX="149935" custScaleY="486006" custLinFactY="-300000" custLinFactNeighborX="-1654" custLinFactNeighborY="-302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BF0E8-5FB0-4569-95DC-38CB34F3BB09}" type="pres">
      <dgm:prSet presAssocID="{73C690D4-4E5E-47AE-95DD-80F593B00EEE}" presName="aSpace2" presStyleCnt="0"/>
      <dgm:spPr/>
    </dgm:pt>
    <dgm:pt modelId="{BDD405A7-180E-4E81-9DE3-AF19F491357B}" type="pres">
      <dgm:prSet presAssocID="{E6AAF48E-1388-4C27-863F-0FD21CD75527}" presName="childNode" presStyleLbl="node1" presStyleIdx="6" presStyleCnt="14" custScaleX="149935" custScaleY="628084" custLinFactY="-306809" custLinFactNeighborX="-1654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435F-FD75-4FCD-A96C-192CEE0218B9}" type="pres">
      <dgm:prSet presAssocID="{E6AAF48E-1388-4C27-863F-0FD21CD75527}" presName="aSpace2" presStyleCnt="0"/>
      <dgm:spPr/>
    </dgm:pt>
    <dgm:pt modelId="{C3667C79-D922-43D8-907E-3FF6742D310D}" type="pres">
      <dgm:prSet presAssocID="{98859F59-BCBB-4BBD-9E49-C774E86BA7E2}" presName="childNode" presStyleLbl="node1" presStyleIdx="7" presStyleCnt="14" custScaleX="150018" custScaleY="560137" custLinFactY="-275117" custLinFactNeighborX="-1612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B3E71-FBB7-441E-9E31-A5D071DCF208}" type="pres">
      <dgm:prSet presAssocID="{98859F59-BCBB-4BBD-9E49-C774E86BA7E2}" presName="aSpace2" presStyleCnt="0"/>
      <dgm:spPr/>
    </dgm:pt>
    <dgm:pt modelId="{8460C0E2-A0E3-4F33-8F77-0C2A9F9333DE}" type="pres">
      <dgm:prSet presAssocID="{E4FF1F4D-6CBF-482C-9632-23168FB5494A}" presName="childNode" presStyleLbl="node1" presStyleIdx="8" presStyleCnt="14" custScaleX="149935" custScaleY="584965" custLinFactY="-258744" custLinFactNeighborX="-1654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86270-FFCA-4328-861E-EBB93D7A0E51}" type="pres">
      <dgm:prSet presAssocID="{E4FF1F4D-6CBF-482C-9632-23168FB5494A}" presName="aSpace2" presStyleCnt="0"/>
      <dgm:spPr/>
    </dgm:pt>
    <dgm:pt modelId="{BA211262-3C32-4D8E-92B8-C41BBE85F849}" type="pres">
      <dgm:prSet presAssocID="{B34224DF-6342-46F8-87AA-BF0ED7283847}" presName="childNode" presStyleLbl="node1" presStyleIdx="9" presStyleCnt="14" custScaleX="151435" custScaleY="586944" custLinFactY="-200000" custLinFactNeighborX="-904" custLinFactNeighborY="-286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B0485-24EB-49C1-B4F8-742FEEBFE365}" type="pres">
      <dgm:prSet presAssocID="{B34224DF-6342-46F8-87AA-BF0ED7283847}" presName="aSpace2" presStyleCnt="0"/>
      <dgm:spPr/>
    </dgm:pt>
    <dgm:pt modelId="{6E07EBF0-F034-402D-89ED-2FF349897D79}" type="pres">
      <dgm:prSet presAssocID="{C93E90C4-4EB8-48E5-8D80-E9E6D7B90ECE}" presName="childNode" presStyleLbl="node1" presStyleIdx="10" presStyleCnt="14" custScaleX="154324" custScaleY="414345" custLinFactY="-119685" custLinFactNeighborX="54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47685-B757-4FB2-844C-3A10B9E4A40B}" type="pres">
      <dgm:prSet presAssocID="{C93E90C4-4EB8-48E5-8D80-E9E6D7B90ECE}" presName="aSpace2" presStyleCnt="0"/>
      <dgm:spPr/>
    </dgm:pt>
    <dgm:pt modelId="{5AE825BB-8EFD-4C68-8C2B-2AA5E2D34603}" type="pres">
      <dgm:prSet presAssocID="{D230D15D-8D74-4964-8442-14EE5060E25B}" presName="childNode" presStyleLbl="node1" presStyleIdx="11" presStyleCnt="14" custScaleX="153937" custScaleY="508813" custLinFactY="-93150" custLinFactNeighborX="34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3BA07-6489-4940-AC0D-C46E2ED32B0B}" type="pres">
      <dgm:prSet presAssocID="{D230D15D-8D74-4964-8442-14EE5060E25B}" presName="aSpace2" presStyleCnt="0"/>
      <dgm:spPr/>
    </dgm:pt>
    <dgm:pt modelId="{BF720165-78A5-4316-A330-4F48D3C57BE0}" type="pres">
      <dgm:prSet presAssocID="{E4340913-0B50-494E-89FE-FCB5F665B98A}" presName="childNode" presStyleLbl="node1" presStyleIdx="12" presStyleCnt="14" custScaleX="152065" custScaleY="561609" custLinFactY="-164448" custLinFactNeighborX="-589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78B2A-6186-4C12-AC56-64B23E08AE11}" type="pres">
      <dgm:prSet presAssocID="{E4340913-0B50-494E-89FE-FCB5F665B98A}" presName="aSpace2" presStyleCnt="0"/>
      <dgm:spPr/>
    </dgm:pt>
    <dgm:pt modelId="{FA425C1B-FC74-4C98-9D0F-CE4FCB583D0B}" type="pres">
      <dgm:prSet presAssocID="{968D8F66-0144-4B01-9B6E-A30C9A4664E7}" presName="childNode" presStyleLbl="node1" presStyleIdx="13" presStyleCnt="14" custScaleX="153878" custScaleY="552423" custLinFactY="-110539" custLinFactNeighborX="31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DB84F9-58F1-4E1D-9147-46A7454EB1A7}" type="presOf" srcId="{73C690D4-4E5E-47AE-95DD-80F593B00EEE}" destId="{B428DEC7-FADD-4217-87F2-E1FD9794A3E3}" srcOrd="0" destOrd="0" presId="urn:microsoft.com/office/officeart/2005/8/layout/lProcess2"/>
    <dgm:cxn modelId="{5FCF8226-73DE-4283-AB7B-00F3FE7335B6}" srcId="{60035B2B-E677-4741-822C-4E015A2BD624}" destId="{F8CCAF1E-9A33-48F8-819C-1AE7D7CFEDEB}" srcOrd="3" destOrd="0" parTransId="{F6946DEB-5505-4620-9558-532C8656F16E}" sibTransId="{8DB376CB-82AA-487A-B572-057EC3E7EDA0}"/>
    <dgm:cxn modelId="{B88B3860-83FC-4FA5-B739-7BF3316AACB3}" srcId="{B073EB3C-C507-43F3-8FD7-6E35E8EA1738}" destId="{E6AAF48E-1388-4C27-863F-0FD21CD75527}" srcOrd="1" destOrd="0" parTransId="{EB121B27-71D9-4C89-A66F-64A457D9B743}" sibTransId="{357BD272-523C-4C9C-8757-1462E004AEAE}"/>
    <dgm:cxn modelId="{D89D0E33-8E46-4BCE-90C7-FD6D221134C3}" type="presOf" srcId="{70502BBE-D98A-4BC1-9E8D-3D5B05B79B3F}" destId="{44D87C1F-601A-402D-8D31-702214FEEE49}" srcOrd="0" destOrd="0" presId="urn:microsoft.com/office/officeart/2005/8/layout/lProcess2"/>
    <dgm:cxn modelId="{632D68B6-E663-4B28-9F59-5B6188E435A5}" srcId="{83C8B54E-1263-405B-B2AB-3DBC644B966A}" destId="{60035B2B-E677-4741-822C-4E015A2BD624}" srcOrd="0" destOrd="0" parTransId="{531BB6B1-2EC3-4F0C-8191-2438C11F8588}" sibTransId="{1E3C77E6-B277-4AE0-B8BC-24E5936FC03B}"/>
    <dgm:cxn modelId="{6947EE04-1C67-488F-BCA6-A327DAE30CD3}" srcId="{B073EB3C-C507-43F3-8FD7-6E35E8EA1738}" destId="{B34224DF-6342-46F8-87AA-BF0ED7283847}" srcOrd="4" destOrd="0" parTransId="{29FA6783-5994-4D1B-BB28-8B7AA14E009C}" sibTransId="{8AF4AF74-0012-4AB3-9CDE-F41464806919}"/>
    <dgm:cxn modelId="{7A9B2E43-DABE-4529-AF4B-F4C854B041F3}" srcId="{B073EB3C-C507-43F3-8FD7-6E35E8EA1738}" destId="{E4FF1F4D-6CBF-482C-9632-23168FB5494A}" srcOrd="3" destOrd="0" parTransId="{6399B19F-243E-4180-B67C-4C39CBB0ADFD}" sibTransId="{F73A5DCC-0D7A-4A7C-AF64-B713CAD280BA}"/>
    <dgm:cxn modelId="{1A87B559-7052-4D19-8214-8C17E45E8D6A}" type="presOf" srcId="{C93E90C4-4EB8-48E5-8D80-E9E6D7B90ECE}" destId="{6E07EBF0-F034-402D-89ED-2FF349897D79}" srcOrd="0" destOrd="0" presId="urn:microsoft.com/office/officeart/2005/8/layout/lProcess2"/>
    <dgm:cxn modelId="{43947195-46F4-4DBB-83CB-8165E528EDC3}" srcId="{60035B2B-E677-4741-822C-4E015A2BD624}" destId="{70502BBE-D98A-4BC1-9E8D-3D5B05B79B3F}" srcOrd="0" destOrd="0" parTransId="{F15C34C3-5975-4422-A40D-D34B9C434E8A}" sibTransId="{0A236637-5314-4C13-A7BE-C330CA0B4907}"/>
    <dgm:cxn modelId="{0D8D571E-5857-45C3-ABC7-C3A3F62F9935}" type="presOf" srcId="{E4FF1F4D-6CBF-482C-9632-23168FB5494A}" destId="{8460C0E2-A0E3-4F33-8F77-0C2A9F9333DE}" srcOrd="0" destOrd="0" presId="urn:microsoft.com/office/officeart/2005/8/layout/lProcess2"/>
    <dgm:cxn modelId="{FCC9DDF0-1A89-47E5-B036-5CAC1227C4F5}" type="presOf" srcId="{B34224DF-6342-46F8-87AA-BF0ED7283847}" destId="{BA211262-3C32-4D8E-92B8-C41BBE85F849}" srcOrd="0" destOrd="0" presId="urn:microsoft.com/office/officeart/2005/8/layout/lProcess2"/>
    <dgm:cxn modelId="{BDF86B07-9EC3-4466-BED1-B305EF951BFD}" type="presOf" srcId="{60035B2B-E677-4741-822C-4E015A2BD624}" destId="{8F6A0D8C-1FB0-49A7-9AF5-55BBF243BA66}" srcOrd="0" destOrd="0" presId="urn:microsoft.com/office/officeart/2005/8/layout/lProcess2"/>
    <dgm:cxn modelId="{E80B06EC-4FE1-4755-A721-8FE051AF85C5}" type="presOf" srcId="{E6AAF48E-1388-4C27-863F-0FD21CD75527}" destId="{BDD405A7-180E-4E81-9DE3-AF19F491357B}" srcOrd="0" destOrd="0" presId="urn:microsoft.com/office/officeart/2005/8/layout/lProcess2"/>
    <dgm:cxn modelId="{2C9498AF-C1D0-480A-ACD1-39D28EFE50F2}" type="presOf" srcId="{83C8B54E-1263-405B-B2AB-3DBC644B966A}" destId="{3EEDBE33-6698-4C07-BEC3-5AB7143F7F1D}" srcOrd="0" destOrd="0" presId="urn:microsoft.com/office/officeart/2005/8/layout/lProcess2"/>
    <dgm:cxn modelId="{AB371B4D-3449-4953-B6EE-466FE904FFD8}" type="presOf" srcId="{F8CCAF1E-9A33-48F8-819C-1AE7D7CFEDEB}" destId="{F24A1CDC-6A60-4019-B5BD-9F38D5ACA9F9}" srcOrd="0" destOrd="0" presId="urn:microsoft.com/office/officeart/2005/8/layout/lProcess2"/>
    <dgm:cxn modelId="{900DAD68-F8C3-4CE7-BAEB-48E8A5EF1B7B}" srcId="{B073EB3C-C507-43F3-8FD7-6E35E8EA1738}" destId="{968D8F66-0144-4B01-9B6E-A30C9A4664E7}" srcOrd="8" destOrd="0" parTransId="{8156D5CB-BE73-4660-8933-5AF39FD584B0}" sibTransId="{A2C89740-7627-4DEF-AB67-49A60D35F478}"/>
    <dgm:cxn modelId="{7BC5D822-CEF1-44C8-8BB7-4EF5D1AFCDEF}" type="presOf" srcId="{B073EB3C-C507-43F3-8FD7-6E35E8EA1738}" destId="{E3D77F11-1E46-4D75-A8C6-6A4FA67C9F1F}" srcOrd="1" destOrd="0" presId="urn:microsoft.com/office/officeart/2005/8/layout/lProcess2"/>
    <dgm:cxn modelId="{B3F9167E-D0A4-4F22-B6C5-2765982DFB76}" srcId="{60035B2B-E677-4741-822C-4E015A2BD624}" destId="{F87E8385-1DE6-4D9B-86C3-14BDB072056F}" srcOrd="2" destOrd="0" parTransId="{1C8A06FA-DBDF-4837-BA17-EDE78D8D460B}" sibTransId="{B5D2D7F3-FBBD-4F7D-9288-919969101B76}"/>
    <dgm:cxn modelId="{3FFFB7C0-B464-4A59-8EF9-FA22CCA52DC5}" type="presOf" srcId="{E4340913-0B50-494E-89FE-FCB5F665B98A}" destId="{BF720165-78A5-4316-A330-4F48D3C57BE0}" srcOrd="0" destOrd="0" presId="urn:microsoft.com/office/officeart/2005/8/layout/lProcess2"/>
    <dgm:cxn modelId="{98C4ADC1-A9C8-4F41-8CD3-D21CBAD438F9}" srcId="{B073EB3C-C507-43F3-8FD7-6E35E8EA1738}" destId="{D230D15D-8D74-4964-8442-14EE5060E25B}" srcOrd="6" destOrd="0" parTransId="{1D1A33D5-BE8F-47BC-AAFB-85BB541C45D5}" sibTransId="{E59E390D-9028-446F-8C96-2FFD717F0653}"/>
    <dgm:cxn modelId="{41C500DB-8E6D-41EB-9146-1C82A0F3839E}" srcId="{83C8B54E-1263-405B-B2AB-3DBC644B966A}" destId="{B073EB3C-C507-43F3-8FD7-6E35E8EA1738}" srcOrd="1" destOrd="0" parTransId="{5F09BA42-6D5A-4B28-B0A5-83E46B291805}" sibTransId="{783125C5-B4F0-49FF-B250-22B8C44C2BFA}"/>
    <dgm:cxn modelId="{13BC2B35-88B5-4C0C-AB53-1067233F4838}" type="presOf" srcId="{4927C42C-ED6F-4BE3-887D-E7913EF109CA}" destId="{DDCC7F8D-D1A1-4FDE-9C83-20612298183A}" srcOrd="0" destOrd="0" presId="urn:microsoft.com/office/officeart/2005/8/layout/lProcess2"/>
    <dgm:cxn modelId="{5B8B032B-2A09-47FB-9C82-B6514C20B8AC}" srcId="{60035B2B-E677-4741-822C-4E015A2BD624}" destId="{4927C42C-ED6F-4BE3-887D-E7913EF109CA}" srcOrd="1" destOrd="0" parTransId="{4A8DB8DA-1EC7-4556-872F-3BDE23FE62EE}" sibTransId="{B0E9C8F3-E00F-46AF-B282-ECA484DC6574}"/>
    <dgm:cxn modelId="{25B3F291-2007-4230-AC1B-B7B1E4D9340A}" srcId="{B073EB3C-C507-43F3-8FD7-6E35E8EA1738}" destId="{E4340913-0B50-494E-89FE-FCB5F665B98A}" srcOrd="7" destOrd="0" parTransId="{1A8F99DB-C84C-4DA7-9ABC-6A02E5C4E026}" sibTransId="{2FB742ED-DE5C-451C-B35C-E88E9D0D707D}"/>
    <dgm:cxn modelId="{CBB7B008-86F8-4FDD-8E22-E70A19A16EBF}" type="presOf" srcId="{D230D15D-8D74-4964-8442-14EE5060E25B}" destId="{5AE825BB-8EFD-4C68-8C2B-2AA5E2D34603}" srcOrd="0" destOrd="0" presId="urn:microsoft.com/office/officeart/2005/8/layout/lProcess2"/>
    <dgm:cxn modelId="{9B5BE2CC-7F05-4405-BADB-802D70708C5D}" srcId="{B073EB3C-C507-43F3-8FD7-6E35E8EA1738}" destId="{C93E90C4-4EB8-48E5-8D80-E9E6D7B90ECE}" srcOrd="5" destOrd="0" parTransId="{08CA4CEC-F8E1-4431-BEC0-93D124CCC42D}" sibTransId="{3A146A4E-8FDB-430D-AA2D-856AD190746B}"/>
    <dgm:cxn modelId="{0996A295-1035-41B9-B7F4-13607B879A03}" type="presOf" srcId="{60035B2B-E677-4741-822C-4E015A2BD624}" destId="{CE5D0DD9-CB01-41EF-8F64-C351A696FDDB}" srcOrd="1" destOrd="0" presId="urn:microsoft.com/office/officeart/2005/8/layout/lProcess2"/>
    <dgm:cxn modelId="{069E4DE4-31E1-45BF-BB67-EDF19990478D}" srcId="{60035B2B-E677-4741-822C-4E015A2BD624}" destId="{E1F01AB1-F542-46DC-BA75-8024AF7E4261}" srcOrd="4" destOrd="0" parTransId="{83A843A4-BDDD-4775-906F-A1CA21A26411}" sibTransId="{5E57EEB2-ACA3-4A14-9FFA-8D2070342232}"/>
    <dgm:cxn modelId="{5633C579-D80E-41BE-AFB9-814377ACE352}" type="presOf" srcId="{E1F01AB1-F542-46DC-BA75-8024AF7E4261}" destId="{03E9E9D4-55EA-43D6-81EC-03235376F96F}" srcOrd="0" destOrd="0" presId="urn:microsoft.com/office/officeart/2005/8/layout/lProcess2"/>
    <dgm:cxn modelId="{DC0F02DF-C13A-42B1-A8C8-FCDED591B481}" type="presOf" srcId="{968D8F66-0144-4B01-9B6E-A30C9A4664E7}" destId="{FA425C1B-FC74-4C98-9D0F-CE4FCB583D0B}" srcOrd="0" destOrd="0" presId="urn:microsoft.com/office/officeart/2005/8/layout/lProcess2"/>
    <dgm:cxn modelId="{2255F86C-55B9-4363-B00D-1126B14E678B}" type="presOf" srcId="{B073EB3C-C507-43F3-8FD7-6E35E8EA1738}" destId="{49CD9CEA-4A9C-4F45-B244-879E452FEA75}" srcOrd="0" destOrd="0" presId="urn:microsoft.com/office/officeart/2005/8/layout/lProcess2"/>
    <dgm:cxn modelId="{E40B187D-593A-40B5-892A-40E47B79558D}" srcId="{B073EB3C-C507-43F3-8FD7-6E35E8EA1738}" destId="{73C690D4-4E5E-47AE-95DD-80F593B00EEE}" srcOrd="0" destOrd="0" parTransId="{33AAA9A1-407D-4D65-B8CA-BB2317C11D5A}" sibTransId="{F226F84D-6E4C-4CD2-ADA5-3C07394D8413}"/>
    <dgm:cxn modelId="{E1FEDE40-9472-47AB-8E57-2F8DD872C6A4}" type="presOf" srcId="{98859F59-BCBB-4BBD-9E49-C774E86BA7E2}" destId="{C3667C79-D922-43D8-907E-3FF6742D310D}" srcOrd="0" destOrd="0" presId="urn:microsoft.com/office/officeart/2005/8/layout/lProcess2"/>
    <dgm:cxn modelId="{52ABAA85-D40E-41BA-A739-9D708F6011D6}" type="presOf" srcId="{F87E8385-1DE6-4D9B-86C3-14BDB072056F}" destId="{1ACC079F-8C39-4568-B0B7-7F88AD5E6BA2}" srcOrd="0" destOrd="0" presId="urn:microsoft.com/office/officeart/2005/8/layout/lProcess2"/>
    <dgm:cxn modelId="{A641517F-02E3-4095-8AE2-12BF4EB3BFB3}" srcId="{B073EB3C-C507-43F3-8FD7-6E35E8EA1738}" destId="{98859F59-BCBB-4BBD-9E49-C774E86BA7E2}" srcOrd="2" destOrd="0" parTransId="{C1805631-16F8-48D0-BB76-9ED13CBDE3BD}" sibTransId="{8ECF90B1-9DD0-46B8-88D4-898D1DA0C22C}"/>
    <dgm:cxn modelId="{D99E044C-5FEE-4C62-A3A2-DB5D17DA5EB1}" type="presParOf" srcId="{3EEDBE33-6698-4C07-BEC3-5AB7143F7F1D}" destId="{1E0ADB2C-084A-409D-8670-8D04063A50BD}" srcOrd="0" destOrd="0" presId="urn:microsoft.com/office/officeart/2005/8/layout/lProcess2"/>
    <dgm:cxn modelId="{B3E58C75-9FA7-4161-A114-ACEBE2CE8B5C}" type="presParOf" srcId="{1E0ADB2C-084A-409D-8670-8D04063A50BD}" destId="{8F6A0D8C-1FB0-49A7-9AF5-55BBF243BA66}" srcOrd="0" destOrd="0" presId="urn:microsoft.com/office/officeart/2005/8/layout/lProcess2"/>
    <dgm:cxn modelId="{7AB40478-A12D-4AE4-AD6D-C3987EE725BB}" type="presParOf" srcId="{1E0ADB2C-084A-409D-8670-8D04063A50BD}" destId="{CE5D0DD9-CB01-41EF-8F64-C351A696FDDB}" srcOrd="1" destOrd="0" presId="urn:microsoft.com/office/officeart/2005/8/layout/lProcess2"/>
    <dgm:cxn modelId="{64C05138-F223-4817-B476-E87579DE737F}" type="presParOf" srcId="{1E0ADB2C-084A-409D-8670-8D04063A50BD}" destId="{C2C227C8-3BD0-4C72-8B4F-D5370EAB3DAB}" srcOrd="2" destOrd="0" presId="urn:microsoft.com/office/officeart/2005/8/layout/lProcess2"/>
    <dgm:cxn modelId="{E7A02C2F-E480-486F-9032-7BC21ED2CB08}" type="presParOf" srcId="{C2C227C8-3BD0-4C72-8B4F-D5370EAB3DAB}" destId="{7E24A6A8-CA72-44EA-8EB0-FCA064184BCA}" srcOrd="0" destOrd="0" presId="urn:microsoft.com/office/officeart/2005/8/layout/lProcess2"/>
    <dgm:cxn modelId="{9CAEC37C-F5D8-4D3D-8481-536D4A92076A}" type="presParOf" srcId="{7E24A6A8-CA72-44EA-8EB0-FCA064184BCA}" destId="{44D87C1F-601A-402D-8D31-702214FEEE49}" srcOrd="0" destOrd="0" presId="urn:microsoft.com/office/officeart/2005/8/layout/lProcess2"/>
    <dgm:cxn modelId="{E6C35BC4-48AE-4FC4-962E-E092FE6F19FF}" type="presParOf" srcId="{7E24A6A8-CA72-44EA-8EB0-FCA064184BCA}" destId="{231966E3-BFC8-47D2-A295-1700861F6EB1}" srcOrd="1" destOrd="0" presId="urn:microsoft.com/office/officeart/2005/8/layout/lProcess2"/>
    <dgm:cxn modelId="{98048089-B7DB-4BC3-8B8C-5E1867CBBB16}" type="presParOf" srcId="{7E24A6A8-CA72-44EA-8EB0-FCA064184BCA}" destId="{DDCC7F8D-D1A1-4FDE-9C83-20612298183A}" srcOrd="2" destOrd="0" presId="urn:microsoft.com/office/officeart/2005/8/layout/lProcess2"/>
    <dgm:cxn modelId="{AA03BA7A-9621-4901-88D5-E8AD7B4ED432}" type="presParOf" srcId="{7E24A6A8-CA72-44EA-8EB0-FCA064184BCA}" destId="{177F2FB8-856F-4B73-9443-DD207FBE992B}" srcOrd="3" destOrd="0" presId="urn:microsoft.com/office/officeart/2005/8/layout/lProcess2"/>
    <dgm:cxn modelId="{8643FEB0-9609-4455-BDA0-8EC79FC42D18}" type="presParOf" srcId="{7E24A6A8-CA72-44EA-8EB0-FCA064184BCA}" destId="{1ACC079F-8C39-4568-B0B7-7F88AD5E6BA2}" srcOrd="4" destOrd="0" presId="urn:microsoft.com/office/officeart/2005/8/layout/lProcess2"/>
    <dgm:cxn modelId="{48770A6D-3D02-4961-8798-22A01EB4C001}" type="presParOf" srcId="{7E24A6A8-CA72-44EA-8EB0-FCA064184BCA}" destId="{0E1AB3AF-D680-4541-B00C-C5AE62713715}" srcOrd="5" destOrd="0" presId="urn:microsoft.com/office/officeart/2005/8/layout/lProcess2"/>
    <dgm:cxn modelId="{5A954CA2-83F3-4A88-9899-28E6EC6B2C82}" type="presParOf" srcId="{7E24A6A8-CA72-44EA-8EB0-FCA064184BCA}" destId="{F24A1CDC-6A60-4019-B5BD-9F38D5ACA9F9}" srcOrd="6" destOrd="0" presId="urn:microsoft.com/office/officeart/2005/8/layout/lProcess2"/>
    <dgm:cxn modelId="{9945D41D-5C15-4E6A-8B85-111270A8370C}" type="presParOf" srcId="{7E24A6A8-CA72-44EA-8EB0-FCA064184BCA}" destId="{21EE59FE-D505-4FDC-A876-CE774BD277EB}" srcOrd="7" destOrd="0" presId="urn:microsoft.com/office/officeart/2005/8/layout/lProcess2"/>
    <dgm:cxn modelId="{CDAFBC8B-9FDF-4EDD-9354-E9C51BD82543}" type="presParOf" srcId="{7E24A6A8-CA72-44EA-8EB0-FCA064184BCA}" destId="{03E9E9D4-55EA-43D6-81EC-03235376F96F}" srcOrd="8" destOrd="0" presId="urn:microsoft.com/office/officeart/2005/8/layout/lProcess2"/>
    <dgm:cxn modelId="{12E4E5BF-1009-420A-9BD5-E917D5F0BA43}" type="presParOf" srcId="{3EEDBE33-6698-4C07-BEC3-5AB7143F7F1D}" destId="{E1C1C931-749A-4BAC-8274-9EDA53272B46}" srcOrd="1" destOrd="0" presId="urn:microsoft.com/office/officeart/2005/8/layout/lProcess2"/>
    <dgm:cxn modelId="{61F51056-4F20-4921-B259-DA8BB09C0AE1}" type="presParOf" srcId="{3EEDBE33-6698-4C07-BEC3-5AB7143F7F1D}" destId="{FDBA5B6B-14C9-4A16-932F-C72B597C935D}" srcOrd="2" destOrd="0" presId="urn:microsoft.com/office/officeart/2005/8/layout/lProcess2"/>
    <dgm:cxn modelId="{8950B201-EB14-4D52-950F-144D35A08B0F}" type="presParOf" srcId="{FDBA5B6B-14C9-4A16-932F-C72B597C935D}" destId="{49CD9CEA-4A9C-4F45-B244-879E452FEA75}" srcOrd="0" destOrd="0" presId="urn:microsoft.com/office/officeart/2005/8/layout/lProcess2"/>
    <dgm:cxn modelId="{2BC42818-D03D-48E4-AA99-882B855E3623}" type="presParOf" srcId="{FDBA5B6B-14C9-4A16-932F-C72B597C935D}" destId="{E3D77F11-1E46-4D75-A8C6-6A4FA67C9F1F}" srcOrd="1" destOrd="0" presId="urn:microsoft.com/office/officeart/2005/8/layout/lProcess2"/>
    <dgm:cxn modelId="{4691EBCE-1CF4-4D6E-B1C5-61F38A44D0B8}" type="presParOf" srcId="{FDBA5B6B-14C9-4A16-932F-C72B597C935D}" destId="{9FBD6235-C4F7-4C72-8DB4-29346F572F00}" srcOrd="2" destOrd="0" presId="urn:microsoft.com/office/officeart/2005/8/layout/lProcess2"/>
    <dgm:cxn modelId="{FB94A33E-8A3F-40D3-82C2-BA8BD676C81A}" type="presParOf" srcId="{9FBD6235-C4F7-4C72-8DB4-29346F572F00}" destId="{97735C6B-7957-42E2-9BEA-32009E514217}" srcOrd="0" destOrd="0" presId="urn:microsoft.com/office/officeart/2005/8/layout/lProcess2"/>
    <dgm:cxn modelId="{4815D91D-7B88-4CB9-8302-B22181BAA8F0}" type="presParOf" srcId="{97735C6B-7957-42E2-9BEA-32009E514217}" destId="{B428DEC7-FADD-4217-87F2-E1FD9794A3E3}" srcOrd="0" destOrd="0" presId="urn:microsoft.com/office/officeart/2005/8/layout/lProcess2"/>
    <dgm:cxn modelId="{8F38B72D-0897-4030-8CDB-643E9CD3C8F6}" type="presParOf" srcId="{97735C6B-7957-42E2-9BEA-32009E514217}" destId="{435BF0E8-5FB0-4569-95DC-38CB34F3BB09}" srcOrd="1" destOrd="0" presId="urn:microsoft.com/office/officeart/2005/8/layout/lProcess2"/>
    <dgm:cxn modelId="{CF589124-A130-4EF8-A186-D2184312AD81}" type="presParOf" srcId="{97735C6B-7957-42E2-9BEA-32009E514217}" destId="{BDD405A7-180E-4E81-9DE3-AF19F491357B}" srcOrd="2" destOrd="0" presId="urn:microsoft.com/office/officeart/2005/8/layout/lProcess2"/>
    <dgm:cxn modelId="{2DB8393C-F08D-4F97-BA8A-C22BC213CF12}" type="presParOf" srcId="{97735C6B-7957-42E2-9BEA-32009E514217}" destId="{97BC435F-FD75-4FCD-A96C-192CEE0218B9}" srcOrd="3" destOrd="0" presId="urn:microsoft.com/office/officeart/2005/8/layout/lProcess2"/>
    <dgm:cxn modelId="{FB9180F2-6D5D-4755-8766-3766D6A660D9}" type="presParOf" srcId="{97735C6B-7957-42E2-9BEA-32009E514217}" destId="{C3667C79-D922-43D8-907E-3FF6742D310D}" srcOrd="4" destOrd="0" presId="urn:microsoft.com/office/officeart/2005/8/layout/lProcess2"/>
    <dgm:cxn modelId="{F3B2E3D7-56DC-4B7A-A89F-812669290929}" type="presParOf" srcId="{97735C6B-7957-42E2-9BEA-32009E514217}" destId="{388B3E71-FBB7-441E-9E31-A5D071DCF208}" srcOrd="5" destOrd="0" presId="urn:microsoft.com/office/officeart/2005/8/layout/lProcess2"/>
    <dgm:cxn modelId="{0F171DCA-F2E4-4D75-A585-DF23154225C0}" type="presParOf" srcId="{97735C6B-7957-42E2-9BEA-32009E514217}" destId="{8460C0E2-A0E3-4F33-8F77-0C2A9F9333DE}" srcOrd="6" destOrd="0" presId="urn:microsoft.com/office/officeart/2005/8/layout/lProcess2"/>
    <dgm:cxn modelId="{CA99D636-DD0D-4006-84E5-FCDB152AFDB7}" type="presParOf" srcId="{97735C6B-7957-42E2-9BEA-32009E514217}" destId="{27D86270-FFCA-4328-861E-EBB93D7A0E51}" srcOrd="7" destOrd="0" presId="urn:microsoft.com/office/officeart/2005/8/layout/lProcess2"/>
    <dgm:cxn modelId="{98156FED-B4D9-4604-9E8B-9383BD58A554}" type="presParOf" srcId="{97735C6B-7957-42E2-9BEA-32009E514217}" destId="{BA211262-3C32-4D8E-92B8-C41BBE85F849}" srcOrd="8" destOrd="0" presId="urn:microsoft.com/office/officeart/2005/8/layout/lProcess2"/>
    <dgm:cxn modelId="{FE52E9F9-C8C0-49F1-A7E9-6919F7E40A2B}" type="presParOf" srcId="{97735C6B-7957-42E2-9BEA-32009E514217}" destId="{D13B0485-24EB-49C1-B4F8-742FEEBFE365}" srcOrd="9" destOrd="0" presId="urn:microsoft.com/office/officeart/2005/8/layout/lProcess2"/>
    <dgm:cxn modelId="{4A9F4D21-42E1-4169-8CF4-E7C300F0E242}" type="presParOf" srcId="{97735C6B-7957-42E2-9BEA-32009E514217}" destId="{6E07EBF0-F034-402D-89ED-2FF349897D79}" srcOrd="10" destOrd="0" presId="urn:microsoft.com/office/officeart/2005/8/layout/lProcess2"/>
    <dgm:cxn modelId="{503208ED-EF76-459D-973C-DE2C225E0BD3}" type="presParOf" srcId="{97735C6B-7957-42E2-9BEA-32009E514217}" destId="{44347685-B757-4FB2-844C-3A10B9E4A40B}" srcOrd="11" destOrd="0" presId="urn:microsoft.com/office/officeart/2005/8/layout/lProcess2"/>
    <dgm:cxn modelId="{6445A6EC-7913-45CC-8850-2CE5AED24A12}" type="presParOf" srcId="{97735C6B-7957-42E2-9BEA-32009E514217}" destId="{5AE825BB-8EFD-4C68-8C2B-2AA5E2D34603}" srcOrd="12" destOrd="0" presId="urn:microsoft.com/office/officeart/2005/8/layout/lProcess2"/>
    <dgm:cxn modelId="{6B194394-6AB1-4B96-9565-2C14EA88A68D}" type="presParOf" srcId="{97735C6B-7957-42E2-9BEA-32009E514217}" destId="{5C93BA07-6489-4940-AC0D-C46E2ED32B0B}" srcOrd="13" destOrd="0" presId="urn:microsoft.com/office/officeart/2005/8/layout/lProcess2"/>
    <dgm:cxn modelId="{7D15DD54-680E-4CC1-BB8B-EB3DA916E830}" type="presParOf" srcId="{97735C6B-7957-42E2-9BEA-32009E514217}" destId="{BF720165-78A5-4316-A330-4F48D3C57BE0}" srcOrd="14" destOrd="0" presId="urn:microsoft.com/office/officeart/2005/8/layout/lProcess2"/>
    <dgm:cxn modelId="{3D73A1D4-3794-4D2C-8A13-500C1B9FE5BB}" type="presParOf" srcId="{97735C6B-7957-42E2-9BEA-32009E514217}" destId="{E3D78B2A-6186-4C12-AC56-64B23E08AE11}" srcOrd="15" destOrd="0" presId="urn:microsoft.com/office/officeart/2005/8/layout/lProcess2"/>
    <dgm:cxn modelId="{E8F7B947-55DE-480C-B134-054984D73DA5}" type="presParOf" srcId="{97735C6B-7957-42E2-9BEA-32009E514217}" destId="{FA425C1B-FC74-4C98-9D0F-CE4FCB583D0B}" srcOrd="1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C8B54E-1263-405B-B2AB-3DBC644B966A}" type="doc">
      <dgm:prSet loTypeId="urn:microsoft.com/office/officeart/2005/8/layout/lProcess2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60035B2B-E677-4741-822C-4E015A2BD624}">
      <dgm:prSet phldrT="[Текст]" custT="1"/>
      <dgm:spPr>
        <a:solidFill>
          <a:srgbClr val="CCCCFF"/>
        </a:solidFill>
      </dgm:spPr>
      <dgm:t>
        <a:bodyPr/>
        <a:lstStyle/>
        <a:p>
          <a:pPr algn="ctr"/>
          <a:r>
            <a:rPr lang="ru-RU" sz="3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 2021/2022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5985,0 / 5786,9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31BB6B1-2EC3-4F0C-8191-2438C11F8588}" type="parTrans" cxnId="{632D68B6-E663-4B28-9F59-5B6188E435A5}">
      <dgm:prSet/>
      <dgm:spPr/>
      <dgm:t>
        <a:bodyPr/>
        <a:lstStyle/>
        <a:p>
          <a:endParaRPr lang="ru-RU"/>
        </a:p>
      </dgm:t>
    </dgm:pt>
    <dgm:pt modelId="{1E3C77E6-B277-4AE0-B8BC-24E5936FC03B}" type="sibTrans" cxnId="{632D68B6-E663-4B28-9F59-5B6188E435A5}">
      <dgm:prSet/>
      <dgm:spPr/>
      <dgm:t>
        <a:bodyPr/>
        <a:lstStyle/>
        <a:p>
          <a:endParaRPr lang="ru-RU"/>
        </a:p>
      </dgm:t>
    </dgm:pt>
    <dgm:pt modelId="{E4FF1F4D-6CBF-482C-9632-23168FB5494A}">
      <dgm:prSet custT="1"/>
      <dgm:spPr/>
      <dgm:t>
        <a:bodyPr/>
        <a:lstStyle/>
        <a:p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4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3,0/3,0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73A5DCC-0D7A-4A7C-AF64-B713CAD280BA}" type="sibTrans" cxnId="{7A9B2E43-DABE-4529-AF4B-F4C854B041F3}">
      <dgm:prSet/>
      <dgm:spPr/>
      <dgm:t>
        <a:bodyPr/>
        <a:lstStyle/>
        <a:p>
          <a:endParaRPr lang="ru-RU"/>
        </a:p>
      </dgm:t>
    </dgm:pt>
    <dgm:pt modelId="{6399B19F-243E-4180-B67C-4C39CBB0ADFD}" type="parTrans" cxnId="{7A9B2E43-DABE-4529-AF4B-F4C854B041F3}">
      <dgm:prSet/>
      <dgm:spPr/>
      <dgm:t>
        <a:bodyPr/>
        <a:lstStyle/>
        <a:p>
          <a:endParaRPr lang="ru-RU"/>
        </a:p>
      </dgm:t>
    </dgm:pt>
    <dgm:pt modelId="{98859F59-BCBB-4BBD-9E49-C774E86BA7E2}">
      <dgm:prSet custT="1"/>
      <dgm:spPr>
        <a:solidFill>
          <a:srgbClr val="FF99FF"/>
        </a:solidFill>
      </dgm:spPr>
      <dgm:t>
        <a:bodyPr/>
        <a:lstStyle/>
        <a:p>
          <a:r>
            <a:rPr lang="ru-RU" sz="12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кинематография</a:t>
          </a:r>
        </a:p>
        <a:p>
          <a:r>
            <a:rPr lang="ru-RU" sz="1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1500,0/1500,0</a:t>
          </a:r>
          <a:endParaRPr lang="ru-RU" sz="12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CF90B1-9DD0-46B8-88D4-898D1DA0C22C}" type="sibTrans" cxnId="{A641517F-02E3-4095-8AE2-12BF4EB3BFB3}">
      <dgm:prSet/>
      <dgm:spPr/>
      <dgm:t>
        <a:bodyPr/>
        <a:lstStyle/>
        <a:p>
          <a:endParaRPr lang="ru-RU"/>
        </a:p>
      </dgm:t>
    </dgm:pt>
    <dgm:pt modelId="{C1805631-16F8-48D0-BB76-9ED13CBDE3BD}" type="parTrans" cxnId="{A641517F-02E3-4095-8AE2-12BF4EB3BFB3}">
      <dgm:prSet/>
      <dgm:spPr/>
      <dgm:t>
        <a:bodyPr/>
        <a:lstStyle/>
        <a:p>
          <a:endParaRPr lang="ru-RU"/>
        </a:p>
      </dgm:t>
    </dgm:pt>
    <dgm:pt modelId="{E6AAF48E-1388-4C27-863F-0FD21CD7552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85,8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/-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57BD272-523C-4C9C-8757-1462E004AEAE}" type="sibTrans" cxnId="{B88B3860-83FC-4FA5-B739-7BF3316AACB3}">
      <dgm:prSet/>
      <dgm:spPr/>
      <dgm:t>
        <a:bodyPr/>
        <a:lstStyle/>
        <a:p>
          <a:endParaRPr lang="ru-RU"/>
        </a:p>
      </dgm:t>
    </dgm:pt>
    <dgm:pt modelId="{EB121B27-71D9-4C89-A66F-64A457D9B743}" type="parTrans" cxnId="{B88B3860-83FC-4FA5-B739-7BF3316AACB3}">
      <dgm:prSet/>
      <dgm:spPr/>
      <dgm:t>
        <a:bodyPr/>
        <a:lstStyle/>
        <a:p>
          <a:endParaRPr lang="ru-RU"/>
        </a:p>
      </dgm:t>
    </dgm:pt>
    <dgm:pt modelId="{73C690D4-4E5E-47AE-95DD-80F593B00EE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</a:t>
          </a:r>
          <a:r>
            <a:rPr lang="ru-RU" sz="1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вопросы</a:t>
          </a:r>
        </a:p>
        <a:p>
          <a:r>
            <a:rPr lang="ru-RU" sz="12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3809,4/3815,0</a:t>
          </a:r>
          <a:endParaRPr lang="ru-RU" sz="12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226F84D-6E4C-4CD2-ADA5-3C07394D8413}" type="sibTrans" cxnId="{E40B187D-593A-40B5-892A-40E47B79558D}">
      <dgm:prSet/>
      <dgm:spPr/>
      <dgm:t>
        <a:bodyPr/>
        <a:lstStyle/>
        <a:p>
          <a:endParaRPr lang="ru-RU"/>
        </a:p>
      </dgm:t>
    </dgm:pt>
    <dgm:pt modelId="{33AAA9A1-407D-4D65-B8CA-BB2317C11D5A}" type="parTrans" cxnId="{E40B187D-593A-40B5-892A-40E47B79558D}">
      <dgm:prSet/>
      <dgm:spPr/>
      <dgm:t>
        <a:bodyPr/>
        <a:lstStyle/>
        <a:p>
          <a:endParaRPr lang="ru-RU"/>
        </a:p>
      </dgm:t>
    </dgm:pt>
    <dgm:pt modelId="{F87E8385-1DE6-4D9B-86C3-14BDB072056F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2533,8/2533,8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D2D7F3-FBBD-4F7D-9288-919969101B76}" type="sibTrans" cxnId="{B3F9167E-D0A4-4F22-B6C5-2765982DFB76}">
      <dgm:prSet/>
      <dgm:spPr/>
      <dgm:t>
        <a:bodyPr/>
        <a:lstStyle/>
        <a:p>
          <a:endParaRPr lang="ru-RU"/>
        </a:p>
      </dgm:t>
    </dgm:pt>
    <dgm:pt modelId="{1C8A06FA-DBDF-4837-BA17-EDE78D8D460B}" type="parTrans" cxnId="{B3F9167E-D0A4-4F22-B6C5-2765982DFB76}">
      <dgm:prSet/>
      <dgm:spPr/>
      <dgm:t>
        <a:bodyPr/>
        <a:lstStyle/>
        <a:p>
          <a:endParaRPr lang="ru-RU"/>
        </a:p>
      </dgm:t>
    </dgm:pt>
    <dgm:pt modelId="{F8CCAF1E-9A33-48F8-819C-1AE7D7CFEDEB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1460,2/1237,0</a:t>
          </a:r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B376CB-82AA-487A-B572-057EC3E7EDA0}" type="sibTrans" cxnId="{5FCF8226-73DE-4283-AB7B-00F3FE7335B6}">
      <dgm:prSet/>
      <dgm:spPr/>
      <dgm:t>
        <a:bodyPr/>
        <a:lstStyle/>
        <a:p>
          <a:endParaRPr lang="ru-RU"/>
        </a:p>
      </dgm:t>
    </dgm:pt>
    <dgm:pt modelId="{F6946DEB-5505-4620-9558-532C8656F16E}" type="parTrans" cxnId="{5FCF8226-73DE-4283-AB7B-00F3FE7335B6}">
      <dgm:prSet/>
      <dgm:spPr/>
      <dgm:t>
        <a:bodyPr/>
        <a:lstStyle/>
        <a:p>
          <a:endParaRPr lang="ru-RU"/>
        </a:p>
      </dgm:t>
    </dgm:pt>
    <dgm:pt modelId="{B073EB3C-C507-43F3-8FD7-6E35E8EA1738}">
      <dgm:prSet phldrT="[Текст]" custT="1"/>
      <dgm:spPr>
        <a:solidFill>
          <a:srgbClr val="CCCCFF"/>
        </a:solidFill>
      </dgm:spPr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бюджета 2021/2022 </a:t>
          </a:r>
          <a:r>
            <a:rPr lang="ru-RU" sz="3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5985/5786,9</a:t>
          </a:r>
        </a:p>
      </dgm:t>
    </dgm:pt>
    <dgm:pt modelId="{783125C5-B4F0-49FF-B250-22B8C44C2BFA}" type="sibTrans" cxnId="{41C500DB-8E6D-41EB-9146-1C82A0F3839E}">
      <dgm:prSet/>
      <dgm:spPr/>
      <dgm:t>
        <a:bodyPr/>
        <a:lstStyle/>
        <a:p>
          <a:endParaRPr lang="ru-RU"/>
        </a:p>
      </dgm:t>
    </dgm:pt>
    <dgm:pt modelId="{5F09BA42-6D5A-4B28-B0A5-83E46B291805}" type="parTrans" cxnId="{41C500DB-8E6D-41EB-9146-1C82A0F3839E}">
      <dgm:prSet/>
      <dgm:spPr/>
      <dgm:t>
        <a:bodyPr/>
        <a:lstStyle/>
        <a:p>
          <a:endParaRPr lang="ru-RU"/>
        </a:p>
      </dgm:t>
    </dgm:pt>
    <dgm:pt modelId="{E1F01AB1-F542-46DC-BA75-8024AF7E4261}">
      <dgm:prSet custT="1"/>
      <dgm:spPr/>
      <dgm:t>
        <a:bodyPr/>
        <a:lstStyle/>
        <a:p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89,6/92,9</a:t>
          </a:r>
          <a:endParaRPr lang="ru-RU" sz="16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E57EEB2-ACA3-4A14-9FFA-8D2070342232}" type="sibTrans" cxnId="{069E4DE4-31E1-45BF-BB67-EDF19990478D}">
      <dgm:prSet/>
      <dgm:spPr/>
      <dgm:t>
        <a:bodyPr/>
        <a:lstStyle/>
        <a:p>
          <a:endParaRPr lang="ru-RU"/>
        </a:p>
      </dgm:t>
    </dgm:pt>
    <dgm:pt modelId="{83A843A4-BDDD-4775-906F-A1CA21A26411}" type="parTrans" cxnId="{069E4DE4-31E1-45BF-BB67-EDF19990478D}">
      <dgm:prSet/>
      <dgm:spPr/>
      <dgm:t>
        <a:bodyPr/>
        <a:lstStyle/>
        <a:p>
          <a:endParaRPr lang="ru-RU"/>
        </a:p>
      </dgm:t>
    </dgm:pt>
    <dgm:pt modelId="{4927C42C-ED6F-4BE3-887D-E7913EF109CA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r>
            <a:rPr lang="ru-RU" sz="16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1394,6/1394,6</a:t>
          </a:r>
        </a:p>
        <a:p>
          <a:endParaRPr lang="ru-RU" sz="16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9C8F3-E00F-46AF-B282-ECA484DC6574}" type="sibTrans" cxnId="{5B8B032B-2A09-47FB-9C82-B6514C20B8AC}">
      <dgm:prSet/>
      <dgm:spPr/>
      <dgm:t>
        <a:bodyPr/>
        <a:lstStyle/>
        <a:p>
          <a:endParaRPr lang="ru-RU"/>
        </a:p>
      </dgm:t>
    </dgm:pt>
    <dgm:pt modelId="{4A8DB8DA-1EC7-4556-872F-3BDE23FE62EE}" type="parTrans" cxnId="{5B8B032B-2A09-47FB-9C82-B6514C20B8AC}">
      <dgm:prSet/>
      <dgm:spPr/>
      <dgm:t>
        <a:bodyPr/>
        <a:lstStyle/>
        <a:p>
          <a:endParaRPr lang="ru-RU"/>
        </a:p>
      </dgm:t>
    </dgm:pt>
    <dgm:pt modelId="{70502BBE-D98A-4BC1-9E8D-3D5B05B79B3F}">
      <dgm:prSet phldrT="[Текст]" custT="1"/>
      <dgm:spPr>
        <a:solidFill>
          <a:schemeClr val="tx1">
            <a:lumMod val="85000"/>
          </a:schemeClr>
        </a:solidFill>
      </dgm:spPr>
      <dgm:t>
        <a:bodyPr/>
        <a:lstStyle/>
        <a:p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доходы физических лиц </a:t>
          </a:r>
          <a:endParaRPr lang="ru-RU" sz="16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506,8/528,6  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236637-5314-4C13-A7BE-C330CA0B4907}" type="sibTrans" cxnId="{43947195-46F4-4DBB-83CB-8165E528EDC3}">
      <dgm:prSet/>
      <dgm:spPr/>
      <dgm:t>
        <a:bodyPr/>
        <a:lstStyle/>
        <a:p>
          <a:endParaRPr lang="ru-RU"/>
        </a:p>
      </dgm:t>
    </dgm:pt>
    <dgm:pt modelId="{F15C34C3-5975-4422-A40D-D34B9C434E8A}" type="parTrans" cxnId="{43947195-46F4-4DBB-83CB-8165E528EDC3}">
      <dgm:prSet/>
      <dgm:spPr/>
      <dgm:t>
        <a:bodyPr/>
        <a:lstStyle/>
        <a:p>
          <a:endParaRPr lang="ru-RU"/>
        </a:p>
      </dgm:t>
    </dgm:pt>
    <dgm:pt modelId="{B34224DF-6342-46F8-87AA-BF0ED7283847}">
      <dgm:prSet custT="1"/>
      <dgm:spPr/>
      <dgm:t>
        <a:bodyPr/>
        <a:lstStyle/>
        <a:p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экономика 100,0</a:t>
          </a:r>
          <a:r>
            <a:rPr lang="ru-RU" sz="1400" b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/-</a:t>
          </a:r>
          <a:endParaRPr lang="ru-RU" sz="1400" b="1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9FA6783-5994-4D1B-BB28-8B7AA14E009C}" type="parTrans" cxnId="{6947EE04-1C67-488F-BCA6-A327DAE30CD3}">
      <dgm:prSet/>
      <dgm:spPr/>
      <dgm:t>
        <a:bodyPr/>
        <a:lstStyle/>
        <a:p>
          <a:endParaRPr lang="ru-RU"/>
        </a:p>
      </dgm:t>
    </dgm:pt>
    <dgm:pt modelId="{8AF4AF74-0012-4AB3-9CDE-F41464806919}" type="sibTrans" cxnId="{6947EE04-1C67-488F-BCA6-A327DAE30CD3}">
      <dgm:prSet/>
      <dgm:spPr/>
      <dgm:t>
        <a:bodyPr/>
        <a:lstStyle/>
        <a:p>
          <a:endParaRPr lang="ru-RU"/>
        </a:p>
      </dgm:t>
    </dgm:pt>
    <dgm:pt modelId="{40D0C5A6-6C1E-4BA9-89BD-F86B5A6A21C4}">
      <dgm:prSet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– 414,3/392,1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DBCE17-0068-42C0-829B-A1D791B82E91}" type="parTrans" cxnId="{230121E6-1F5C-4150-84AA-E7C368474F44}">
      <dgm:prSet/>
      <dgm:spPr/>
      <dgm:t>
        <a:bodyPr/>
        <a:lstStyle/>
        <a:p>
          <a:endParaRPr lang="ru-RU"/>
        </a:p>
      </dgm:t>
    </dgm:pt>
    <dgm:pt modelId="{40496C57-E687-42D3-9D0A-C09BCD7C5D30}" type="sibTrans" cxnId="{230121E6-1F5C-4150-84AA-E7C368474F44}">
      <dgm:prSet/>
      <dgm:spPr/>
      <dgm:t>
        <a:bodyPr/>
        <a:lstStyle/>
        <a:p>
          <a:endParaRPr lang="ru-RU"/>
        </a:p>
      </dgm:t>
    </dgm:pt>
    <dgm:pt modelId="{A6E6BFA6-1C25-4DBF-B4FF-DC1A31DCFA35}">
      <dgm:prSet custT="1"/>
      <dgm:spPr>
        <a:solidFill>
          <a:srgbClr val="CCCCFF"/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Социальная</a:t>
          </a:r>
          <a:r>
            <a:rPr lang="ru-RU" sz="1400" dirty="0" smtClean="0"/>
            <a:t>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политика – 72,5/76,8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27068B-C8FF-45AC-8CDC-47CC0EB87D02}" type="parTrans" cxnId="{F5F04A4A-A613-4EF6-BE8D-F366AB9E6948}">
      <dgm:prSet/>
      <dgm:spPr/>
      <dgm:t>
        <a:bodyPr/>
        <a:lstStyle/>
        <a:p>
          <a:endParaRPr lang="ru-RU"/>
        </a:p>
      </dgm:t>
    </dgm:pt>
    <dgm:pt modelId="{20F03E32-C44E-4EE3-A0A2-9494B10A32DD}" type="sibTrans" cxnId="{F5F04A4A-A613-4EF6-BE8D-F366AB9E6948}">
      <dgm:prSet/>
      <dgm:spPr/>
      <dgm:t>
        <a:bodyPr/>
        <a:lstStyle/>
        <a:p>
          <a:endParaRPr lang="ru-RU"/>
        </a:p>
      </dgm:t>
    </dgm:pt>
    <dgm:pt modelId="{3EEDBE33-6698-4C07-BEC3-5AB7143F7F1D}" type="pres">
      <dgm:prSet presAssocID="{83C8B54E-1263-405B-B2AB-3DBC644B96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0ADB2C-084A-409D-8670-8D04063A50BD}" type="pres">
      <dgm:prSet presAssocID="{60035B2B-E677-4741-822C-4E015A2BD624}" presName="compNode" presStyleCnt="0"/>
      <dgm:spPr/>
    </dgm:pt>
    <dgm:pt modelId="{8F6A0D8C-1FB0-49A7-9AF5-55BBF243BA66}" type="pres">
      <dgm:prSet presAssocID="{60035B2B-E677-4741-822C-4E015A2BD624}" presName="aNode" presStyleLbl="bgShp" presStyleIdx="0" presStyleCnt="2" custScaleX="142054" custScaleY="100000" custLinFactNeighborX="235"/>
      <dgm:spPr/>
      <dgm:t>
        <a:bodyPr/>
        <a:lstStyle/>
        <a:p>
          <a:endParaRPr lang="ru-RU"/>
        </a:p>
      </dgm:t>
    </dgm:pt>
    <dgm:pt modelId="{CE5D0DD9-CB01-41EF-8F64-C351A696FDDB}" type="pres">
      <dgm:prSet presAssocID="{60035B2B-E677-4741-822C-4E015A2BD624}" presName="textNode" presStyleLbl="bgShp" presStyleIdx="0" presStyleCnt="2"/>
      <dgm:spPr/>
      <dgm:t>
        <a:bodyPr/>
        <a:lstStyle/>
        <a:p>
          <a:endParaRPr lang="ru-RU"/>
        </a:p>
      </dgm:t>
    </dgm:pt>
    <dgm:pt modelId="{C2C227C8-3BD0-4C72-8B4F-D5370EAB3DAB}" type="pres">
      <dgm:prSet presAssocID="{60035B2B-E677-4741-822C-4E015A2BD624}" presName="compChildNode" presStyleCnt="0"/>
      <dgm:spPr/>
    </dgm:pt>
    <dgm:pt modelId="{7E24A6A8-CA72-44EA-8EB0-FCA064184BCA}" type="pres">
      <dgm:prSet presAssocID="{60035B2B-E677-4741-822C-4E015A2BD624}" presName="theInnerList" presStyleCnt="0"/>
      <dgm:spPr/>
    </dgm:pt>
    <dgm:pt modelId="{44D87C1F-601A-402D-8D31-702214FEEE49}" type="pres">
      <dgm:prSet presAssocID="{70502BBE-D98A-4BC1-9E8D-3D5B05B79B3F}" presName="childNode" presStyleLbl="node1" presStyleIdx="0" presStyleCnt="12" custScaleX="163753" custScaleY="259276" custLinFactY="52072" custLinFactNeighborX="-341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66E3-BFC8-47D2-A295-1700861F6EB1}" type="pres">
      <dgm:prSet presAssocID="{70502BBE-D98A-4BC1-9E8D-3D5B05B79B3F}" presName="aSpace2" presStyleCnt="0"/>
      <dgm:spPr/>
    </dgm:pt>
    <dgm:pt modelId="{DDCC7F8D-D1A1-4FDE-9C83-20612298183A}" type="pres">
      <dgm:prSet presAssocID="{4927C42C-ED6F-4BE3-887D-E7913EF109CA}" presName="childNode" presStyleLbl="node1" presStyleIdx="1" presStyleCnt="12" custScaleX="163089" custScaleY="241159" custLinFactY="37390" custLinFactNeighborX="-375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2FB8-856F-4B73-9443-DD207FBE992B}" type="pres">
      <dgm:prSet presAssocID="{4927C42C-ED6F-4BE3-887D-E7913EF109CA}" presName="aSpace2" presStyleCnt="0"/>
      <dgm:spPr/>
    </dgm:pt>
    <dgm:pt modelId="{1ACC079F-8C39-4568-B0B7-7F88AD5E6BA2}" type="pres">
      <dgm:prSet presAssocID="{F87E8385-1DE6-4D9B-86C3-14BDB072056F}" presName="childNode" presStyleLbl="node1" presStyleIdx="2" presStyleCnt="12" custScaleX="163753" custScaleY="257817" custLinFactY="11939" custLinFactNeighborX="-341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AB3AF-D680-4541-B00C-C5AE62713715}" type="pres">
      <dgm:prSet presAssocID="{F87E8385-1DE6-4D9B-86C3-14BDB072056F}" presName="aSpace2" presStyleCnt="0"/>
      <dgm:spPr/>
    </dgm:pt>
    <dgm:pt modelId="{F24A1CDC-6A60-4019-B5BD-9F38D5ACA9F9}" type="pres">
      <dgm:prSet presAssocID="{F8CCAF1E-9A33-48F8-819C-1AE7D7CFEDEB}" presName="childNode" presStyleLbl="node1" presStyleIdx="3" presStyleCnt="12" custScaleX="166680" custScaleY="310022" custLinFactNeighborX="-1956" custLinFactNeighborY="9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E59FE-D505-4FDC-A876-CE774BD277EB}" type="pres">
      <dgm:prSet presAssocID="{F8CCAF1E-9A33-48F8-819C-1AE7D7CFEDEB}" presName="aSpace2" presStyleCnt="0"/>
      <dgm:spPr/>
    </dgm:pt>
    <dgm:pt modelId="{03E9E9D4-55EA-43D6-81EC-03235376F96F}" type="pres">
      <dgm:prSet presAssocID="{E1F01AB1-F542-46DC-BA75-8024AF7E4261}" presName="childNode" presStyleLbl="node1" presStyleIdx="4" presStyleCnt="12" custScaleX="163753" custScaleY="286356" custLinFactY="5043" custLinFactNeighborX="-341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1C931-749A-4BAC-8274-9EDA53272B46}" type="pres">
      <dgm:prSet presAssocID="{60035B2B-E677-4741-822C-4E015A2BD624}" presName="aSpace" presStyleCnt="0"/>
      <dgm:spPr/>
    </dgm:pt>
    <dgm:pt modelId="{FDBA5B6B-14C9-4A16-932F-C72B597C935D}" type="pres">
      <dgm:prSet presAssocID="{B073EB3C-C507-43F3-8FD7-6E35E8EA1738}" presName="compNode" presStyleCnt="0"/>
      <dgm:spPr/>
    </dgm:pt>
    <dgm:pt modelId="{49CD9CEA-4A9C-4F45-B244-879E452FEA75}" type="pres">
      <dgm:prSet presAssocID="{B073EB3C-C507-43F3-8FD7-6E35E8EA1738}" presName="aNode" presStyleLbl="bgShp" presStyleIdx="1" presStyleCnt="2" custScaleX="149661" custScaleY="100000" custLinFactNeighborX="-895"/>
      <dgm:spPr/>
      <dgm:t>
        <a:bodyPr/>
        <a:lstStyle/>
        <a:p>
          <a:endParaRPr lang="ru-RU"/>
        </a:p>
      </dgm:t>
    </dgm:pt>
    <dgm:pt modelId="{E3D77F11-1E46-4D75-A8C6-6A4FA67C9F1F}" type="pres">
      <dgm:prSet presAssocID="{B073EB3C-C507-43F3-8FD7-6E35E8EA1738}" presName="textNode" presStyleLbl="bgShp" presStyleIdx="1" presStyleCnt="2"/>
      <dgm:spPr/>
      <dgm:t>
        <a:bodyPr/>
        <a:lstStyle/>
        <a:p>
          <a:endParaRPr lang="ru-RU"/>
        </a:p>
      </dgm:t>
    </dgm:pt>
    <dgm:pt modelId="{9FBD6235-C4F7-4C72-8DB4-29346F572F00}" type="pres">
      <dgm:prSet presAssocID="{B073EB3C-C507-43F3-8FD7-6E35E8EA1738}" presName="compChildNode" presStyleCnt="0"/>
      <dgm:spPr/>
    </dgm:pt>
    <dgm:pt modelId="{97735C6B-7957-42E2-9BEA-32009E514217}" type="pres">
      <dgm:prSet presAssocID="{B073EB3C-C507-43F3-8FD7-6E35E8EA1738}" presName="theInnerList" presStyleCnt="0"/>
      <dgm:spPr/>
    </dgm:pt>
    <dgm:pt modelId="{B428DEC7-FADD-4217-87F2-E1FD9794A3E3}" type="pres">
      <dgm:prSet presAssocID="{73C690D4-4E5E-47AE-95DD-80F593B00EEE}" presName="childNode" presStyleLbl="node1" presStyleIdx="5" presStyleCnt="12" custScaleX="162726" custScaleY="254024" custLinFactY="-49654" custLinFactNeighborX="-49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BF0E8-5FB0-4569-95DC-38CB34F3BB09}" type="pres">
      <dgm:prSet presAssocID="{73C690D4-4E5E-47AE-95DD-80F593B00EEE}" presName="aSpace2" presStyleCnt="0"/>
      <dgm:spPr/>
    </dgm:pt>
    <dgm:pt modelId="{BDD405A7-180E-4E81-9DE3-AF19F491357B}" type="pres">
      <dgm:prSet presAssocID="{E6AAF48E-1388-4C27-863F-0FD21CD75527}" presName="childNode" presStyleLbl="node1" presStyleIdx="6" presStyleCnt="12" custScaleX="160826" custScaleY="296149" custLinFactY="-43422" custLinFactNeighborX="-144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C435F-FD75-4FCD-A96C-192CEE0218B9}" type="pres">
      <dgm:prSet presAssocID="{E6AAF48E-1388-4C27-863F-0FD21CD75527}" presName="aSpace2" presStyleCnt="0"/>
      <dgm:spPr/>
    </dgm:pt>
    <dgm:pt modelId="{C3667C79-D922-43D8-907E-3FF6742D310D}" type="pres">
      <dgm:prSet presAssocID="{98859F59-BCBB-4BBD-9E49-C774E86BA7E2}" presName="childNode" presStyleLbl="node1" presStyleIdx="7" presStyleCnt="12" custScaleX="160498" custScaleY="260347" custLinFactY="-13138" custLinFactNeighborX="-161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B3E71-FBB7-441E-9E31-A5D071DCF208}" type="pres">
      <dgm:prSet presAssocID="{98859F59-BCBB-4BBD-9E49-C774E86BA7E2}" presName="aSpace2" presStyleCnt="0"/>
      <dgm:spPr/>
    </dgm:pt>
    <dgm:pt modelId="{8460C0E2-A0E3-4F33-8F77-0C2A9F9333DE}" type="pres">
      <dgm:prSet presAssocID="{E4FF1F4D-6CBF-482C-9632-23168FB5494A}" presName="childNode" presStyleLbl="node1" presStyleIdx="8" presStyleCnt="12" custScaleX="160414" custScaleY="355607" custLinFactNeighborX="-1654" custLinFactNeighborY="-7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86270-FFCA-4328-861E-EBB93D7A0E51}" type="pres">
      <dgm:prSet presAssocID="{E4FF1F4D-6CBF-482C-9632-23168FB5494A}" presName="aSpace2" presStyleCnt="0"/>
      <dgm:spPr/>
    </dgm:pt>
    <dgm:pt modelId="{BA211262-3C32-4D8E-92B8-C41BBE85F849}" type="pres">
      <dgm:prSet presAssocID="{B34224DF-6342-46F8-87AA-BF0ED7283847}" presName="childNode" presStyleLbl="node1" presStyleIdx="9" presStyleCnt="12" custScaleX="162056" custScaleY="222087" custLinFactY="12810" custLinFactNeighborX="-8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FA944-8144-46A3-9A64-C0F501C2D138}" type="pres">
      <dgm:prSet presAssocID="{B34224DF-6342-46F8-87AA-BF0ED7283847}" presName="aSpace2" presStyleCnt="0"/>
      <dgm:spPr/>
    </dgm:pt>
    <dgm:pt modelId="{3D837A64-2559-4351-A50E-C1607B3A7058}" type="pres">
      <dgm:prSet presAssocID="{40D0C5A6-6C1E-4BA9-89BD-F86B5A6A21C4}" presName="childNode" presStyleLbl="node1" presStyleIdx="10" presStyleCnt="12" custScaleX="162564" custScaleY="331320" custLinFactY="3805" custLinFactNeighborX="-57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49EBF-5E59-4A24-B004-BFF46744570A}" type="pres">
      <dgm:prSet presAssocID="{40D0C5A6-6C1E-4BA9-89BD-F86B5A6A21C4}" presName="aSpace2" presStyleCnt="0"/>
      <dgm:spPr/>
    </dgm:pt>
    <dgm:pt modelId="{64BBADC0-4FAA-4F7A-8750-66E8CEA298B9}" type="pres">
      <dgm:prSet presAssocID="{A6E6BFA6-1C25-4DBF-B4FF-DC1A31DCFA35}" presName="childNode" presStyleLbl="node1" presStyleIdx="11" presStyleCnt="12" custScaleX="163722" custScaleY="218013" custLinFactY="7939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0E752-AFF1-403A-95BC-940630EDB7BC}" type="presOf" srcId="{4927C42C-ED6F-4BE3-887D-E7913EF109CA}" destId="{DDCC7F8D-D1A1-4FDE-9C83-20612298183A}" srcOrd="0" destOrd="0" presId="urn:microsoft.com/office/officeart/2005/8/layout/lProcess2"/>
    <dgm:cxn modelId="{5FCF8226-73DE-4283-AB7B-00F3FE7335B6}" srcId="{60035B2B-E677-4741-822C-4E015A2BD624}" destId="{F8CCAF1E-9A33-48F8-819C-1AE7D7CFEDEB}" srcOrd="3" destOrd="0" parTransId="{F6946DEB-5505-4620-9558-532C8656F16E}" sibTransId="{8DB376CB-82AA-487A-B572-057EC3E7EDA0}"/>
    <dgm:cxn modelId="{B88B3860-83FC-4FA5-B739-7BF3316AACB3}" srcId="{B073EB3C-C507-43F3-8FD7-6E35E8EA1738}" destId="{E6AAF48E-1388-4C27-863F-0FD21CD75527}" srcOrd="1" destOrd="0" parTransId="{EB121B27-71D9-4C89-A66F-64A457D9B743}" sibTransId="{357BD272-523C-4C9C-8757-1462E004AEAE}"/>
    <dgm:cxn modelId="{632D68B6-E663-4B28-9F59-5B6188E435A5}" srcId="{83C8B54E-1263-405B-B2AB-3DBC644B966A}" destId="{60035B2B-E677-4741-822C-4E015A2BD624}" srcOrd="0" destOrd="0" parTransId="{531BB6B1-2EC3-4F0C-8191-2438C11F8588}" sibTransId="{1E3C77E6-B277-4AE0-B8BC-24E5936FC03B}"/>
    <dgm:cxn modelId="{F5F04A4A-A613-4EF6-BE8D-F366AB9E6948}" srcId="{B073EB3C-C507-43F3-8FD7-6E35E8EA1738}" destId="{A6E6BFA6-1C25-4DBF-B4FF-DC1A31DCFA35}" srcOrd="6" destOrd="0" parTransId="{0B27068B-C8FF-45AC-8CDC-47CC0EB87D02}" sibTransId="{20F03E32-C44E-4EE3-A0A2-9494B10A32DD}"/>
    <dgm:cxn modelId="{6947EE04-1C67-488F-BCA6-A327DAE30CD3}" srcId="{B073EB3C-C507-43F3-8FD7-6E35E8EA1738}" destId="{B34224DF-6342-46F8-87AA-BF0ED7283847}" srcOrd="4" destOrd="0" parTransId="{29FA6783-5994-4D1B-BB28-8B7AA14E009C}" sibTransId="{8AF4AF74-0012-4AB3-9CDE-F41464806919}"/>
    <dgm:cxn modelId="{5E5D7B6C-7123-47C4-B42E-09206B03C77E}" type="presOf" srcId="{E6AAF48E-1388-4C27-863F-0FD21CD75527}" destId="{BDD405A7-180E-4E81-9DE3-AF19F491357B}" srcOrd="0" destOrd="0" presId="urn:microsoft.com/office/officeart/2005/8/layout/lProcess2"/>
    <dgm:cxn modelId="{5D31D031-8096-43C4-BE55-F4F3C2F23C23}" type="presOf" srcId="{60035B2B-E677-4741-822C-4E015A2BD624}" destId="{8F6A0D8C-1FB0-49A7-9AF5-55BBF243BA66}" srcOrd="0" destOrd="0" presId="urn:microsoft.com/office/officeart/2005/8/layout/lProcess2"/>
    <dgm:cxn modelId="{7A9B2E43-DABE-4529-AF4B-F4C854B041F3}" srcId="{B073EB3C-C507-43F3-8FD7-6E35E8EA1738}" destId="{E4FF1F4D-6CBF-482C-9632-23168FB5494A}" srcOrd="3" destOrd="0" parTransId="{6399B19F-243E-4180-B67C-4C39CBB0ADFD}" sibTransId="{F73A5DCC-0D7A-4A7C-AF64-B713CAD280BA}"/>
    <dgm:cxn modelId="{FB4EBEA0-14CC-451F-A7F9-31C28738845E}" type="presOf" srcId="{70502BBE-D98A-4BC1-9E8D-3D5B05B79B3F}" destId="{44D87C1F-601A-402D-8D31-702214FEEE49}" srcOrd="0" destOrd="0" presId="urn:microsoft.com/office/officeart/2005/8/layout/lProcess2"/>
    <dgm:cxn modelId="{43947195-46F4-4DBB-83CB-8165E528EDC3}" srcId="{60035B2B-E677-4741-822C-4E015A2BD624}" destId="{70502BBE-D98A-4BC1-9E8D-3D5B05B79B3F}" srcOrd="0" destOrd="0" parTransId="{F15C34C3-5975-4422-A40D-D34B9C434E8A}" sibTransId="{0A236637-5314-4C13-A7BE-C330CA0B4907}"/>
    <dgm:cxn modelId="{E436A3F3-0BA4-42E4-A214-0AFC3363E060}" type="presOf" srcId="{B34224DF-6342-46F8-87AA-BF0ED7283847}" destId="{BA211262-3C32-4D8E-92B8-C41BBE85F849}" srcOrd="0" destOrd="0" presId="urn:microsoft.com/office/officeart/2005/8/layout/lProcess2"/>
    <dgm:cxn modelId="{0F443370-90AE-426F-9FF5-E5FBD8EC9D29}" type="presOf" srcId="{40D0C5A6-6C1E-4BA9-89BD-F86B5A6A21C4}" destId="{3D837A64-2559-4351-A50E-C1607B3A7058}" srcOrd="0" destOrd="0" presId="urn:microsoft.com/office/officeart/2005/8/layout/lProcess2"/>
    <dgm:cxn modelId="{E9310A5A-277C-4E5B-BA2C-5F73027CCF86}" type="presOf" srcId="{73C690D4-4E5E-47AE-95DD-80F593B00EEE}" destId="{B428DEC7-FADD-4217-87F2-E1FD9794A3E3}" srcOrd="0" destOrd="0" presId="urn:microsoft.com/office/officeart/2005/8/layout/lProcess2"/>
    <dgm:cxn modelId="{B3F9167E-D0A4-4F22-B6C5-2765982DFB76}" srcId="{60035B2B-E677-4741-822C-4E015A2BD624}" destId="{F87E8385-1DE6-4D9B-86C3-14BDB072056F}" srcOrd="2" destOrd="0" parTransId="{1C8A06FA-DBDF-4837-BA17-EDE78D8D460B}" sibTransId="{B5D2D7F3-FBBD-4F7D-9288-919969101B76}"/>
    <dgm:cxn modelId="{7D371432-A12F-4CD7-98D3-333014C6CEB7}" type="presOf" srcId="{60035B2B-E677-4741-822C-4E015A2BD624}" destId="{CE5D0DD9-CB01-41EF-8F64-C351A696FDDB}" srcOrd="1" destOrd="0" presId="urn:microsoft.com/office/officeart/2005/8/layout/lProcess2"/>
    <dgm:cxn modelId="{41C500DB-8E6D-41EB-9146-1C82A0F3839E}" srcId="{83C8B54E-1263-405B-B2AB-3DBC644B966A}" destId="{B073EB3C-C507-43F3-8FD7-6E35E8EA1738}" srcOrd="1" destOrd="0" parTransId="{5F09BA42-6D5A-4B28-B0A5-83E46B291805}" sibTransId="{783125C5-B4F0-49FF-B250-22B8C44C2BFA}"/>
    <dgm:cxn modelId="{8E38F552-D52E-46B3-AB22-E8E7EE6ECF92}" type="presOf" srcId="{83C8B54E-1263-405B-B2AB-3DBC644B966A}" destId="{3EEDBE33-6698-4C07-BEC3-5AB7143F7F1D}" srcOrd="0" destOrd="0" presId="urn:microsoft.com/office/officeart/2005/8/layout/lProcess2"/>
    <dgm:cxn modelId="{5B8B032B-2A09-47FB-9C82-B6514C20B8AC}" srcId="{60035B2B-E677-4741-822C-4E015A2BD624}" destId="{4927C42C-ED6F-4BE3-887D-E7913EF109CA}" srcOrd="1" destOrd="0" parTransId="{4A8DB8DA-1EC7-4556-872F-3BDE23FE62EE}" sibTransId="{B0E9C8F3-E00F-46AF-B282-ECA484DC6574}"/>
    <dgm:cxn modelId="{72DCD72B-CF67-44A0-A58B-CCA52F2312D6}" type="presOf" srcId="{E4FF1F4D-6CBF-482C-9632-23168FB5494A}" destId="{8460C0E2-A0E3-4F33-8F77-0C2A9F9333DE}" srcOrd="0" destOrd="0" presId="urn:microsoft.com/office/officeart/2005/8/layout/lProcess2"/>
    <dgm:cxn modelId="{069E4DE4-31E1-45BF-BB67-EDF19990478D}" srcId="{60035B2B-E677-4741-822C-4E015A2BD624}" destId="{E1F01AB1-F542-46DC-BA75-8024AF7E4261}" srcOrd="4" destOrd="0" parTransId="{83A843A4-BDDD-4775-906F-A1CA21A26411}" sibTransId="{5E57EEB2-ACA3-4A14-9FFA-8D2070342232}"/>
    <dgm:cxn modelId="{C18E24E6-B18C-47B2-A25C-0AA732B30C88}" type="presOf" srcId="{A6E6BFA6-1C25-4DBF-B4FF-DC1A31DCFA35}" destId="{64BBADC0-4FAA-4F7A-8750-66E8CEA298B9}" srcOrd="0" destOrd="0" presId="urn:microsoft.com/office/officeart/2005/8/layout/lProcess2"/>
    <dgm:cxn modelId="{E40B187D-593A-40B5-892A-40E47B79558D}" srcId="{B073EB3C-C507-43F3-8FD7-6E35E8EA1738}" destId="{73C690D4-4E5E-47AE-95DD-80F593B00EEE}" srcOrd="0" destOrd="0" parTransId="{33AAA9A1-407D-4D65-B8CA-BB2317C11D5A}" sibTransId="{F226F84D-6E4C-4CD2-ADA5-3C07394D8413}"/>
    <dgm:cxn modelId="{9E3FA168-0E90-4E39-AAFB-99B856B4C397}" type="presOf" srcId="{98859F59-BCBB-4BBD-9E49-C774E86BA7E2}" destId="{C3667C79-D922-43D8-907E-3FF6742D310D}" srcOrd="0" destOrd="0" presId="urn:microsoft.com/office/officeart/2005/8/layout/lProcess2"/>
    <dgm:cxn modelId="{898CFE4C-7A7E-4770-AA13-20743EC2A6E1}" type="presOf" srcId="{F87E8385-1DE6-4D9B-86C3-14BDB072056F}" destId="{1ACC079F-8C39-4568-B0B7-7F88AD5E6BA2}" srcOrd="0" destOrd="0" presId="urn:microsoft.com/office/officeart/2005/8/layout/lProcess2"/>
    <dgm:cxn modelId="{A641517F-02E3-4095-8AE2-12BF4EB3BFB3}" srcId="{B073EB3C-C507-43F3-8FD7-6E35E8EA1738}" destId="{98859F59-BCBB-4BBD-9E49-C774E86BA7E2}" srcOrd="2" destOrd="0" parTransId="{C1805631-16F8-48D0-BB76-9ED13CBDE3BD}" sibTransId="{8ECF90B1-9DD0-46B8-88D4-898D1DA0C22C}"/>
    <dgm:cxn modelId="{AE9AEC5B-6E81-43FB-B362-C6AF9F229E4F}" type="presOf" srcId="{B073EB3C-C507-43F3-8FD7-6E35E8EA1738}" destId="{E3D77F11-1E46-4D75-A8C6-6A4FA67C9F1F}" srcOrd="1" destOrd="0" presId="urn:microsoft.com/office/officeart/2005/8/layout/lProcess2"/>
    <dgm:cxn modelId="{ED1BB80C-9AE5-4F56-BDB3-48065EDC2519}" type="presOf" srcId="{F8CCAF1E-9A33-48F8-819C-1AE7D7CFEDEB}" destId="{F24A1CDC-6A60-4019-B5BD-9F38D5ACA9F9}" srcOrd="0" destOrd="0" presId="urn:microsoft.com/office/officeart/2005/8/layout/lProcess2"/>
    <dgm:cxn modelId="{8229C015-BD9E-4B76-9BC5-E0776C41FF02}" type="presOf" srcId="{B073EB3C-C507-43F3-8FD7-6E35E8EA1738}" destId="{49CD9CEA-4A9C-4F45-B244-879E452FEA75}" srcOrd="0" destOrd="0" presId="urn:microsoft.com/office/officeart/2005/8/layout/lProcess2"/>
    <dgm:cxn modelId="{25BF68E2-8171-492D-B9D8-686B0C3A7052}" type="presOf" srcId="{E1F01AB1-F542-46DC-BA75-8024AF7E4261}" destId="{03E9E9D4-55EA-43D6-81EC-03235376F96F}" srcOrd="0" destOrd="0" presId="urn:microsoft.com/office/officeart/2005/8/layout/lProcess2"/>
    <dgm:cxn modelId="{230121E6-1F5C-4150-84AA-E7C368474F44}" srcId="{B073EB3C-C507-43F3-8FD7-6E35E8EA1738}" destId="{40D0C5A6-6C1E-4BA9-89BD-F86B5A6A21C4}" srcOrd="5" destOrd="0" parTransId="{A4DBCE17-0068-42C0-829B-A1D791B82E91}" sibTransId="{40496C57-E687-42D3-9D0A-C09BCD7C5D30}"/>
    <dgm:cxn modelId="{3E7F6546-8A22-495D-99EE-86068327C849}" type="presParOf" srcId="{3EEDBE33-6698-4C07-BEC3-5AB7143F7F1D}" destId="{1E0ADB2C-084A-409D-8670-8D04063A50BD}" srcOrd="0" destOrd="0" presId="urn:microsoft.com/office/officeart/2005/8/layout/lProcess2"/>
    <dgm:cxn modelId="{668DCE87-7E9E-42F9-976E-44AAB5FC90FB}" type="presParOf" srcId="{1E0ADB2C-084A-409D-8670-8D04063A50BD}" destId="{8F6A0D8C-1FB0-49A7-9AF5-55BBF243BA66}" srcOrd="0" destOrd="0" presId="urn:microsoft.com/office/officeart/2005/8/layout/lProcess2"/>
    <dgm:cxn modelId="{82346B26-DC44-469D-8BEF-033B3008483C}" type="presParOf" srcId="{1E0ADB2C-084A-409D-8670-8D04063A50BD}" destId="{CE5D0DD9-CB01-41EF-8F64-C351A696FDDB}" srcOrd="1" destOrd="0" presId="urn:microsoft.com/office/officeart/2005/8/layout/lProcess2"/>
    <dgm:cxn modelId="{F664F24C-F106-4BCF-8CAB-F409F7E2F702}" type="presParOf" srcId="{1E0ADB2C-084A-409D-8670-8D04063A50BD}" destId="{C2C227C8-3BD0-4C72-8B4F-D5370EAB3DAB}" srcOrd="2" destOrd="0" presId="urn:microsoft.com/office/officeart/2005/8/layout/lProcess2"/>
    <dgm:cxn modelId="{D2E4A557-D349-4EA4-8C8B-2A5940D07AA4}" type="presParOf" srcId="{C2C227C8-3BD0-4C72-8B4F-D5370EAB3DAB}" destId="{7E24A6A8-CA72-44EA-8EB0-FCA064184BCA}" srcOrd="0" destOrd="0" presId="urn:microsoft.com/office/officeart/2005/8/layout/lProcess2"/>
    <dgm:cxn modelId="{BC677697-5417-419F-9725-13412EC03656}" type="presParOf" srcId="{7E24A6A8-CA72-44EA-8EB0-FCA064184BCA}" destId="{44D87C1F-601A-402D-8D31-702214FEEE49}" srcOrd="0" destOrd="0" presId="urn:microsoft.com/office/officeart/2005/8/layout/lProcess2"/>
    <dgm:cxn modelId="{2919A69E-BEBD-401F-BD3C-B7D8510A907C}" type="presParOf" srcId="{7E24A6A8-CA72-44EA-8EB0-FCA064184BCA}" destId="{231966E3-BFC8-47D2-A295-1700861F6EB1}" srcOrd="1" destOrd="0" presId="urn:microsoft.com/office/officeart/2005/8/layout/lProcess2"/>
    <dgm:cxn modelId="{65D81A5D-3355-4B06-B489-80AC726FCD4E}" type="presParOf" srcId="{7E24A6A8-CA72-44EA-8EB0-FCA064184BCA}" destId="{DDCC7F8D-D1A1-4FDE-9C83-20612298183A}" srcOrd="2" destOrd="0" presId="urn:microsoft.com/office/officeart/2005/8/layout/lProcess2"/>
    <dgm:cxn modelId="{5BD414ED-463E-46C4-AF09-4143720CA592}" type="presParOf" srcId="{7E24A6A8-CA72-44EA-8EB0-FCA064184BCA}" destId="{177F2FB8-856F-4B73-9443-DD207FBE992B}" srcOrd="3" destOrd="0" presId="urn:microsoft.com/office/officeart/2005/8/layout/lProcess2"/>
    <dgm:cxn modelId="{2915C55E-5B88-4B20-ADB6-DE0863F1216D}" type="presParOf" srcId="{7E24A6A8-CA72-44EA-8EB0-FCA064184BCA}" destId="{1ACC079F-8C39-4568-B0B7-7F88AD5E6BA2}" srcOrd="4" destOrd="0" presId="urn:microsoft.com/office/officeart/2005/8/layout/lProcess2"/>
    <dgm:cxn modelId="{F5395E6B-2853-4AEE-B3A5-E2EA262F361C}" type="presParOf" srcId="{7E24A6A8-CA72-44EA-8EB0-FCA064184BCA}" destId="{0E1AB3AF-D680-4541-B00C-C5AE62713715}" srcOrd="5" destOrd="0" presId="urn:microsoft.com/office/officeart/2005/8/layout/lProcess2"/>
    <dgm:cxn modelId="{784DC6B1-6B34-4CDB-8A8B-BCE5E66508AA}" type="presParOf" srcId="{7E24A6A8-CA72-44EA-8EB0-FCA064184BCA}" destId="{F24A1CDC-6A60-4019-B5BD-9F38D5ACA9F9}" srcOrd="6" destOrd="0" presId="urn:microsoft.com/office/officeart/2005/8/layout/lProcess2"/>
    <dgm:cxn modelId="{6D9127FD-0208-4E6F-B948-AEF7407D8E55}" type="presParOf" srcId="{7E24A6A8-CA72-44EA-8EB0-FCA064184BCA}" destId="{21EE59FE-D505-4FDC-A876-CE774BD277EB}" srcOrd="7" destOrd="0" presId="urn:microsoft.com/office/officeart/2005/8/layout/lProcess2"/>
    <dgm:cxn modelId="{F9EDAC64-DF0C-40BE-A279-99FBF1B19EF8}" type="presParOf" srcId="{7E24A6A8-CA72-44EA-8EB0-FCA064184BCA}" destId="{03E9E9D4-55EA-43D6-81EC-03235376F96F}" srcOrd="8" destOrd="0" presId="urn:microsoft.com/office/officeart/2005/8/layout/lProcess2"/>
    <dgm:cxn modelId="{B7C23CDA-A34F-44C7-9485-D4CCBADB5446}" type="presParOf" srcId="{3EEDBE33-6698-4C07-BEC3-5AB7143F7F1D}" destId="{E1C1C931-749A-4BAC-8274-9EDA53272B46}" srcOrd="1" destOrd="0" presId="urn:microsoft.com/office/officeart/2005/8/layout/lProcess2"/>
    <dgm:cxn modelId="{530D4648-E867-42BF-8F44-631253E2F100}" type="presParOf" srcId="{3EEDBE33-6698-4C07-BEC3-5AB7143F7F1D}" destId="{FDBA5B6B-14C9-4A16-932F-C72B597C935D}" srcOrd="2" destOrd="0" presId="urn:microsoft.com/office/officeart/2005/8/layout/lProcess2"/>
    <dgm:cxn modelId="{91A63A09-5FDB-4820-ABAA-57B34962903F}" type="presParOf" srcId="{FDBA5B6B-14C9-4A16-932F-C72B597C935D}" destId="{49CD9CEA-4A9C-4F45-B244-879E452FEA75}" srcOrd="0" destOrd="0" presId="urn:microsoft.com/office/officeart/2005/8/layout/lProcess2"/>
    <dgm:cxn modelId="{5B3FCF01-C665-430B-A5A9-6967FD768984}" type="presParOf" srcId="{FDBA5B6B-14C9-4A16-932F-C72B597C935D}" destId="{E3D77F11-1E46-4D75-A8C6-6A4FA67C9F1F}" srcOrd="1" destOrd="0" presId="urn:microsoft.com/office/officeart/2005/8/layout/lProcess2"/>
    <dgm:cxn modelId="{F99724F3-7FF3-46F6-AFF3-ECB8DAAFADB2}" type="presParOf" srcId="{FDBA5B6B-14C9-4A16-932F-C72B597C935D}" destId="{9FBD6235-C4F7-4C72-8DB4-29346F572F00}" srcOrd="2" destOrd="0" presId="urn:microsoft.com/office/officeart/2005/8/layout/lProcess2"/>
    <dgm:cxn modelId="{ADF79716-5EBB-4944-A2FA-7642BCCA5E52}" type="presParOf" srcId="{9FBD6235-C4F7-4C72-8DB4-29346F572F00}" destId="{97735C6B-7957-42E2-9BEA-32009E514217}" srcOrd="0" destOrd="0" presId="urn:microsoft.com/office/officeart/2005/8/layout/lProcess2"/>
    <dgm:cxn modelId="{0FED7004-1FF1-4D0F-88C4-FFAB59B10864}" type="presParOf" srcId="{97735C6B-7957-42E2-9BEA-32009E514217}" destId="{B428DEC7-FADD-4217-87F2-E1FD9794A3E3}" srcOrd="0" destOrd="0" presId="urn:microsoft.com/office/officeart/2005/8/layout/lProcess2"/>
    <dgm:cxn modelId="{7DFF0653-FC1B-44A5-A16F-BCD148D51977}" type="presParOf" srcId="{97735C6B-7957-42E2-9BEA-32009E514217}" destId="{435BF0E8-5FB0-4569-95DC-38CB34F3BB09}" srcOrd="1" destOrd="0" presId="urn:microsoft.com/office/officeart/2005/8/layout/lProcess2"/>
    <dgm:cxn modelId="{32261523-7161-447C-9390-E36CEDA72F30}" type="presParOf" srcId="{97735C6B-7957-42E2-9BEA-32009E514217}" destId="{BDD405A7-180E-4E81-9DE3-AF19F491357B}" srcOrd="2" destOrd="0" presId="urn:microsoft.com/office/officeart/2005/8/layout/lProcess2"/>
    <dgm:cxn modelId="{C5EF06BE-D499-4F30-8F8D-7BC73F3C32EA}" type="presParOf" srcId="{97735C6B-7957-42E2-9BEA-32009E514217}" destId="{97BC435F-FD75-4FCD-A96C-192CEE0218B9}" srcOrd="3" destOrd="0" presId="urn:microsoft.com/office/officeart/2005/8/layout/lProcess2"/>
    <dgm:cxn modelId="{7225B655-488A-4EAC-BA0B-3390B13840CB}" type="presParOf" srcId="{97735C6B-7957-42E2-9BEA-32009E514217}" destId="{C3667C79-D922-43D8-907E-3FF6742D310D}" srcOrd="4" destOrd="0" presId="urn:microsoft.com/office/officeart/2005/8/layout/lProcess2"/>
    <dgm:cxn modelId="{D4A8E01C-EBE1-431B-9510-1FD07E0E07CD}" type="presParOf" srcId="{97735C6B-7957-42E2-9BEA-32009E514217}" destId="{388B3E71-FBB7-441E-9E31-A5D071DCF208}" srcOrd="5" destOrd="0" presId="urn:microsoft.com/office/officeart/2005/8/layout/lProcess2"/>
    <dgm:cxn modelId="{5DB15530-D8A5-4AAD-90E2-2F05D1337C95}" type="presParOf" srcId="{97735C6B-7957-42E2-9BEA-32009E514217}" destId="{8460C0E2-A0E3-4F33-8F77-0C2A9F9333DE}" srcOrd="6" destOrd="0" presId="urn:microsoft.com/office/officeart/2005/8/layout/lProcess2"/>
    <dgm:cxn modelId="{DDEA79E5-432E-4F57-AD24-D98F1BC66B52}" type="presParOf" srcId="{97735C6B-7957-42E2-9BEA-32009E514217}" destId="{27D86270-FFCA-4328-861E-EBB93D7A0E51}" srcOrd="7" destOrd="0" presId="urn:microsoft.com/office/officeart/2005/8/layout/lProcess2"/>
    <dgm:cxn modelId="{0D710B78-E2BF-47B1-B544-F8F58362D819}" type="presParOf" srcId="{97735C6B-7957-42E2-9BEA-32009E514217}" destId="{BA211262-3C32-4D8E-92B8-C41BBE85F849}" srcOrd="8" destOrd="0" presId="urn:microsoft.com/office/officeart/2005/8/layout/lProcess2"/>
    <dgm:cxn modelId="{5B31A928-E659-466A-BE1C-12AB1DFA6F15}" type="presParOf" srcId="{97735C6B-7957-42E2-9BEA-32009E514217}" destId="{829FA944-8144-46A3-9A64-C0F501C2D138}" srcOrd="9" destOrd="0" presId="urn:microsoft.com/office/officeart/2005/8/layout/lProcess2"/>
    <dgm:cxn modelId="{455A66BA-53E2-459F-80B5-93983DEF4538}" type="presParOf" srcId="{97735C6B-7957-42E2-9BEA-32009E514217}" destId="{3D837A64-2559-4351-A50E-C1607B3A7058}" srcOrd="10" destOrd="0" presId="urn:microsoft.com/office/officeart/2005/8/layout/lProcess2"/>
    <dgm:cxn modelId="{AA535F48-205D-4E1C-8E39-8838BB4CAC6A}" type="presParOf" srcId="{97735C6B-7957-42E2-9BEA-32009E514217}" destId="{CC549EBF-5E59-4A24-B004-BFF46744570A}" srcOrd="11" destOrd="0" presId="urn:microsoft.com/office/officeart/2005/8/layout/lProcess2"/>
    <dgm:cxn modelId="{FBC1C616-DDAD-4D80-B321-1C5B3A27F7F9}" type="presParOf" srcId="{97735C6B-7957-42E2-9BEA-32009E514217}" destId="{64BBADC0-4FAA-4F7A-8750-66E8CEA298B9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A0D8C-1FB0-49A7-9AF5-55BBF243BA66}">
      <dsp:nvSpPr>
        <dsp:cNvPr id="0" name=""/>
        <dsp:cNvSpPr/>
      </dsp:nvSpPr>
      <dsp:spPr>
        <a:xfrm>
          <a:off x="81330" y="0"/>
          <a:ext cx="4271766" cy="5435440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9875,1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1330" y="0"/>
        <a:ext cx="4271766" cy="1630632"/>
      </dsp:txXfrm>
    </dsp:sp>
    <dsp:sp modelId="{44D87C1F-601A-402D-8D31-702214FEEE49}">
      <dsp:nvSpPr>
        <dsp:cNvPr id="0" name=""/>
        <dsp:cNvSpPr/>
      </dsp:nvSpPr>
      <dsp:spPr>
        <a:xfrm>
          <a:off x="246356" y="1368152"/>
          <a:ext cx="3939429" cy="786454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доходы физических 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лиц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482,8  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9390" y="1391186"/>
        <a:ext cx="3893361" cy="740386"/>
      </dsp:txXfrm>
    </dsp:sp>
    <dsp:sp modelId="{DDCC7F8D-D1A1-4FDE-9C83-20612298183A}">
      <dsp:nvSpPr>
        <dsp:cNvPr id="0" name=""/>
        <dsp:cNvSpPr/>
      </dsp:nvSpPr>
      <dsp:spPr>
        <a:xfrm>
          <a:off x="279747" y="2160239"/>
          <a:ext cx="3923455" cy="692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1394,6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035" y="2180527"/>
        <a:ext cx="3882879" cy="652109"/>
      </dsp:txXfrm>
    </dsp:sp>
    <dsp:sp modelId="{1ACC079F-8C39-4568-B0B7-7F88AD5E6BA2}">
      <dsp:nvSpPr>
        <dsp:cNvPr id="0" name=""/>
        <dsp:cNvSpPr/>
      </dsp:nvSpPr>
      <dsp:spPr>
        <a:xfrm>
          <a:off x="246356" y="2880319"/>
          <a:ext cx="3939429" cy="740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2533,8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045" y="2902008"/>
        <a:ext cx="3896051" cy="697154"/>
      </dsp:txXfrm>
    </dsp:sp>
    <dsp:sp modelId="{F24A1CDC-6A60-4019-B5BD-9F38D5ACA9F9}">
      <dsp:nvSpPr>
        <dsp:cNvPr id="0" name=""/>
        <dsp:cNvSpPr/>
      </dsp:nvSpPr>
      <dsp:spPr>
        <a:xfrm>
          <a:off x="293159" y="3672408"/>
          <a:ext cx="3892637" cy="609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5377,6 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023" y="3690272"/>
        <a:ext cx="3856909" cy="574188"/>
      </dsp:txXfrm>
    </dsp:sp>
    <dsp:sp modelId="{03E9E9D4-55EA-43D6-81EC-03235376F96F}">
      <dsp:nvSpPr>
        <dsp:cNvPr id="0" name=""/>
        <dsp:cNvSpPr/>
      </dsp:nvSpPr>
      <dsp:spPr>
        <a:xfrm>
          <a:off x="297357" y="4320479"/>
          <a:ext cx="3939429" cy="525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86,3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736" y="4335858"/>
        <a:ext cx="3908671" cy="494333"/>
      </dsp:txXfrm>
    </dsp:sp>
    <dsp:sp modelId="{49CD9CEA-4A9C-4F45-B244-879E452FEA75}">
      <dsp:nvSpPr>
        <dsp:cNvPr id="0" name=""/>
        <dsp:cNvSpPr/>
      </dsp:nvSpPr>
      <dsp:spPr>
        <a:xfrm>
          <a:off x="4473803" y="0"/>
          <a:ext cx="3923148" cy="5435440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9875,1</a:t>
          </a: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473803" y="0"/>
        <a:ext cx="3923148" cy="1630632"/>
      </dsp:txXfrm>
    </dsp:sp>
    <dsp:sp modelId="{B428DEC7-FADD-4217-87F2-E1FD9794A3E3}">
      <dsp:nvSpPr>
        <dsp:cNvPr id="0" name=""/>
        <dsp:cNvSpPr/>
      </dsp:nvSpPr>
      <dsp:spPr>
        <a:xfrm>
          <a:off x="4617824" y="1387655"/>
          <a:ext cx="3607007" cy="3427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вопросы-3872,2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7861" y="1397692"/>
        <a:ext cx="3586933" cy="322628"/>
      </dsp:txXfrm>
    </dsp:sp>
    <dsp:sp modelId="{BDD405A7-180E-4E81-9DE3-AF19F491357B}">
      <dsp:nvSpPr>
        <dsp:cNvPr id="0" name=""/>
        <dsp:cNvSpPr/>
      </dsp:nvSpPr>
      <dsp:spPr>
        <a:xfrm>
          <a:off x="4617824" y="1725854"/>
          <a:ext cx="3607007" cy="4428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-83,2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0796" y="1738826"/>
        <a:ext cx="3581063" cy="416943"/>
      </dsp:txXfrm>
    </dsp:sp>
    <dsp:sp modelId="{C3667C79-D922-43D8-907E-3FF6742D310D}">
      <dsp:nvSpPr>
        <dsp:cNvPr id="0" name=""/>
        <dsp:cNvSpPr/>
      </dsp:nvSpPr>
      <dsp:spPr>
        <a:xfrm>
          <a:off x="4617836" y="2212786"/>
          <a:ext cx="3609004" cy="394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 и спорт -  3674,5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9404" y="2224354"/>
        <a:ext cx="3585868" cy="371839"/>
      </dsp:txXfrm>
    </dsp:sp>
    <dsp:sp modelId="{8460C0E2-A0E3-4F33-8F77-0C2A9F9333DE}">
      <dsp:nvSpPr>
        <dsp:cNvPr id="0" name=""/>
        <dsp:cNvSpPr/>
      </dsp:nvSpPr>
      <dsp:spPr>
        <a:xfrm>
          <a:off x="4617824" y="2630155"/>
          <a:ext cx="3607007" cy="412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395,9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9905" y="2642236"/>
        <a:ext cx="3582845" cy="388320"/>
      </dsp:txXfrm>
    </dsp:sp>
    <dsp:sp modelId="{BA211262-3C32-4D8E-92B8-C41BBE85F849}">
      <dsp:nvSpPr>
        <dsp:cNvPr id="0" name=""/>
        <dsp:cNvSpPr/>
      </dsp:nvSpPr>
      <dsp:spPr>
        <a:xfrm>
          <a:off x="4617824" y="3096344"/>
          <a:ext cx="3643093" cy="4138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экономика 100,0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9946" y="3108466"/>
        <a:ext cx="3618849" cy="389634"/>
      </dsp:txXfrm>
    </dsp:sp>
    <dsp:sp modelId="{6E07EBF0-F034-402D-89ED-2FF349897D79}">
      <dsp:nvSpPr>
        <dsp:cNvPr id="0" name=""/>
        <dsp:cNvSpPr/>
      </dsp:nvSpPr>
      <dsp:spPr>
        <a:xfrm>
          <a:off x="4617836" y="3587117"/>
          <a:ext cx="3712594" cy="2921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хозяйство-1602,7</a:t>
          </a:r>
          <a:endParaRPr lang="ru-RU" sz="12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6393" y="3595674"/>
        <a:ext cx="3695480" cy="275057"/>
      </dsp:txXfrm>
    </dsp:sp>
    <dsp:sp modelId="{5AE825BB-8EFD-4C68-8C2B-2AA5E2D34603}">
      <dsp:nvSpPr>
        <dsp:cNvPr id="0" name=""/>
        <dsp:cNvSpPr/>
      </dsp:nvSpPr>
      <dsp:spPr>
        <a:xfrm>
          <a:off x="4617824" y="3919696"/>
          <a:ext cx="3703284" cy="3587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Образование -25,0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8332" y="3930204"/>
        <a:ext cx="3682268" cy="337768"/>
      </dsp:txXfrm>
    </dsp:sp>
    <dsp:sp modelId="{BF720165-78A5-4316-A330-4F48D3C57BE0}">
      <dsp:nvSpPr>
        <dsp:cNvPr id="0" name=""/>
        <dsp:cNvSpPr/>
      </dsp:nvSpPr>
      <dsp:spPr>
        <a:xfrm>
          <a:off x="4617824" y="4228206"/>
          <a:ext cx="3658249" cy="396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Социальная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политика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– 68,2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9423" y="4239805"/>
        <a:ext cx="3635051" cy="372815"/>
      </dsp:txXfrm>
    </dsp:sp>
    <dsp:sp modelId="{FA425C1B-FC74-4C98-9D0F-CE4FCB583D0B}">
      <dsp:nvSpPr>
        <dsp:cNvPr id="0" name=""/>
        <dsp:cNvSpPr/>
      </dsp:nvSpPr>
      <dsp:spPr>
        <a:xfrm>
          <a:off x="4617836" y="4673081"/>
          <a:ext cx="3701864" cy="389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Иные</a:t>
          </a:r>
          <a:r>
            <a:rPr lang="ru-RU" sz="1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межбюджетные трансферты- 58,4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9245" y="4684490"/>
        <a:ext cx="3679046" cy="366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A0D8C-1FB0-49A7-9AF5-55BBF243BA66}">
      <dsp:nvSpPr>
        <dsp:cNvPr id="0" name=""/>
        <dsp:cNvSpPr/>
      </dsp:nvSpPr>
      <dsp:spPr>
        <a:xfrm>
          <a:off x="9429" y="0"/>
          <a:ext cx="3997111" cy="5435440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 2021/2022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5985,0 / 5786,9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429" y="0"/>
        <a:ext cx="3997111" cy="1630632"/>
      </dsp:txXfrm>
    </dsp:sp>
    <dsp:sp modelId="{44D87C1F-601A-402D-8D31-702214FEEE49}">
      <dsp:nvSpPr>
        <dsp:cNvPr id="0" name=""/>
        <dsp:cNvSpPr/>
      </dsp:nvSpPr>
      <dsp:spPr>
        <a:xfrm>
          <a:off x="81338" y="1800198"/>
          <a:ext cx="3686141" cy="646321"/>
        </a:xfrm>
        <a:prstGeom prst="roundRect">
          <a:avLst>
            <a:gd name="adj" fmla="val 10000"/>
          </a:avLst>
        </a:prstGeom>
        <a:solidFill>
          <a:schemeClr val="tx1">
            <a:lumMod val="85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kern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доходы физических лиц </a:t>
          </a:r>
          <a:endParaRPr lang="ru-RU" sz="16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506,8/528,6  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268" y="1819128"/>
        <a:ext cx="3648281" cy="608461"/>
      </dsp:txXfrm>
    </dsp:sp>
    <dsp:sp modelId="{DDCC7F8D-D1A1-4FDE-9C83-20612298183A}">
      <dsp:nvSpPr>
        <dsp:cNvPr id="0" name=""/>
        <dsp:cNvSpPr/>
      </dsp:nvSpPr>
      <dsp:spPr>
        <a:xfrm>
          <a:off x="81338" y="2448271"/>
          <a:ext cx="3671194" cy="6011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                                         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Налог </a:t>
          </a: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 совокупный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1394,6/1394,6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8945" y="2465878"/>
        <a:ext cx="3635980" cy="565945"/>
      </dsp:txXfrm>
    </dsp:sp>
    <dsp:sp modelId="{1ACC079F-8C39-4568-B0B7-7F88AD5E6BA2}">
      <dsp:nvSpPr>
        <dsp:cNvPr id="0" name=""/>
        <dsp:cNvSpPr/>
      </dsp:nvSpPr>
      <dsp:spPr>
        <a:xfrm>
          <a:off x="81338" y="3024337"/>
          <a:ext cx="3686141" cy="6426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4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2533,8/2533,8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162" y="3043161"/>
        <a:ext cx="3648493" cy="605036"/>
      </dsp:txXfrm>
    </dsp:sp>
    <dsp:sp modelId="{F24A1CDC-6A60-4019-B5BD-9F38D5ACA9F9}">
      <dsp:nvSpPr>
        <dsp:cNvPr id="0" name=""/>
        <dsp:cNvSpPr/>
      </dsp:nvSpPr>
      <dsp:spPr>
        <a:xfrm>
          <a:off x="81327" y="3672408"/>
          <a:ext cx="3752029" cy="772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Безвозмездные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поступления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 1460,2/1237,0</a:t>
          </a: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962" y="3695043"/>
        <a:ext cx="3706759" cy="727550"/>
      </dsp:txXfrm>
    </dsp:sp>
    <dsp:sp modelId="{03E9E9D4-55EA-43D6-81EC-03235376F96F}">
      <dsp:nvSpPr>
        <dsp:cNvPr id="0" name=""/>
        <dsp:cNvSpPr/>
      </dsp:nvSpPr>
      <dsp:spPr>
        <a:xfrm>
          <a:off x="81338" y="4499352"/>
          <a:ext cx="3686141" cy="7138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доходы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89,6/92,9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2245" y="4520259"/>
        <a:ext cx="3644327" cy="672011"/>
      </dsp:txXfrm>
    </dsp:sp>
    <dsp:sp modelId="{49CD9CEA-4A9C-4F45-B244-879E452FEA75}">
      <dsp:nvSpPr>
        <dsp:cNvPr id="0" name=""/>
        <dsp:cNvSpPr/>
      </dsp:nvSpPr>
      <dsp:spPr>
        <a:xfrm>
          <a:off x="4185779" y="0"/>
          <a:ext cx="4211156" cy="5435440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бюджета 2021/2022 </a:t>
          </a:r>
          <a:r>
            <a:rPr lang="ru-RU" sz="3200" kern="1200" dirty="0" err="1" smtClean="0">
              <a:latin typeface="Times New Roman" pitchFamily="18" charset="0"/>
              <a:cs typeface="Times New Roman" pitchFamily="18" charset="0"/>
            </a:rPr>
            <a:t>гг</a:t>
          </a:r>
          <a:endParaRPr lang="ru-RU" sz="3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5985/5786,9</a:t>
          </a:r>
        </a:p>
      </dsp:txBody>
      <dsp:txXfrm>
        <a:off x="4185779" y="0"/>
        <a:ext cx="4211156" cy="1630632"/>
      </dsp:txXfrm>
    </dsp:sp>
    <dsp:sp modelId="{B428DEC7-FADD-4217-87F2-E1FD9794A3E3}">
      <dsp:nvSpPr>
        <dsp:cNvPr id="0" name=""/>
        <dsp:cNvSpPr/>
      </dsp:nvSpPr>
      <dsp:spPr>
        <a:xfrm>
          <a:off x="4473819" y="1517782"/>
          <a:ext cx="3663023" cy="44205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Общегосударственные </a:t>
          </a:r>
          <a:r>
            <a:rPr lang="ru-RU" sz="12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вопросы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3809,4/3815,0</a:t>
          </a:r>
          <a:endParaRPr lang="ru-RU" sz="12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6766" y="1530729"/>
        <a:ext cx="3637129" cy="416161"/>
      </dsp:txXfrm>
    </dsp:sp>
    <dsp:sp modelId="{BDD405A7-180E-4E81-9DE3-AF19F491357B}">
      <dsp:nvSpPr>
        <dsp:cNvPr id="0" name=""/>
        <dsp:cNvSpPr/>
      </dsp:nvSpPr>
      <dsp:spPr>
        <a:xfrm>
          <a:off x="4473819" y="1997454"/>
          <a:ext cx="3620253" cy="5153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оборона 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85,8</a:t>
          </a:r>
          <a:r>
            <a:rPr lang="ru-RU" sz="16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/-</a:t>
          </a:r>
          <a:endParaRPr lang="ru-RU" sz="16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8913" y="2012548"/>
        <a:ext cx="3590065" cy="485173"/>
      </dsp:txXfrm>
    </dsp:sp>
    <dsp:sp modelId="{C3667C79-D922-43D8-907E-3FF6742D310D}">
      <dsp:nvSpPr>
        <dsp:cNvPr id="0" name=""/>
        <dsp:cNvSpPr/>
      </dsp:nvSpPr>
      <dsp:spPr>
        <a:xfrm>
          <a:off x="4473819" y="2592289"/>
          <a:ext cx="3612870" cy="453058"/>
        </a:xfrm>
        <a:prstGeom prst="roundRect">
          <a:avLst>
            <a:gd name="adj" fmla="val 10000"/>
          </a:avLst>
        </a:prstGeom>
        <a:solidFill>
          <a:srgbClr val="FF99FF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Культура, </a:t>
          </a:r>
          <a:r>
            <a:rPr lang="ru-RU" sz="12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кинематография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1500,0/1500,0</a:t>
          </a:r>
          <a:endParaRPr lang="ru-RU" sz="12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7089" y="2605559"/>
        <a:ext cx="3586330" cy="426518"/>
      </dsp:txXfrm>
    </dsp:sp>
    <dsp:sp modelId="{8460C0E2-A0E3-4F33-8F77-0C2A9F9333DE}">
      <dsp:nvSpPr>
        <dsp:cNvPr id="0" name=""/>
        <dsp:cNvSpPr/>
      </dsp:nvSpPr>
      <dsp:spPr>
        <a:xfrm>
          <a:off x="4473819" y="3119812"/>
          <a:ext cx="3610979" cy="618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безопасность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и правоохранительная </a:t>
          </a:r>
          <a:r>
            <a:rPr lang="ru-RU" sz="1400" b="1" kern="12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3,0/3,0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      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91944" y="3137937"/>
        <a:ext cx="3574729" cy="582580"/>
      </dsp:txXfrm>
    </dsp:sp>
    <dsp:sp modelId="{BA211262-3C32-4D8E-92B8-C41BBE85F849}">
      <dsp:nvSpPr>
        <dsp:cNvPr id="0" name=""/>
        <dsp:cNvSpPr/>
      </dsp:nvSpPr>
      <dsp:spPr>
        <a:xfrm>
          <a:off x="4473819" y="3816423"/>
          <a:ext cx="3647941" cy="3864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6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экономика 100,0</a:t>
          </a:r>
          <a:r>
            <a:rPr lang="ru-RU" sz="1400" b="1" kern="1200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/-</a:t>
          </a:r>
          <a:endParaRPr lang="ru-RU" sz="1400" b="1" kern="1200" dirty="0">
            <a:solidFill>
              <a:schemeClr val="bg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5139" y="3827743"/>
        <a:ext cx="3625301" cy="363838"/>
      </dsp:txXfrm>
    </dsp:sp>
    <dsp:sp modelId="{3D837A64-2559-4351-A50E-C1607B3A7058}">
      <dsp:nvSpPr>
        <dsp:cNvPr id="0" name=""/>
        <dsp:cNvSpPr/>
      </dsp:nvSpPr>
      <dsp:spPr>
        <a:xfrm>
          <a:off x="4473819" y="4214003"/>
          <a:ext cx="3659376" cy="576566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– 414,3/392,1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90706" y="4230890"/>
        <a:ext cx="3625602" cy="542792"/>
      </dsp:txXfrm>
    </dsp:sp>
    <dsp:sp modelId="{64BBADC0-4FAA-4F7A-8750-66E8CEA298B9}">
      <dsp:nvSpPr>
        <dsp:cNvPr id="0" name=""/>
        <dsp:cNvSpPr/>
      </dsp:nvSpPr>
      <dsp:spPr>
        <a:xfrm>
          <a:off x="4473819" y="4824536"/>
          <a:ext cx="3685443" cy="379388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Социальная</a:t>
          </a:r>
          <a:r>
            <a:rPr lang="ru-RU" sz="1400" kern="1200" dirty="0" smtClean="0"/>
            <a:t>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политика – 72,5/76,8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4931" y="4835648"/>
        <a:ext cx="3663219" cy="357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0.14539</cdr:x>
      <cdr:y>0.84551</cdr:y>
    </cdr:from>
    <cdr:to>
      <cdr:x>0.58067</cdr:x>
      <cdr:y>0.98539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2550" y="4408713"/>
          <a:ext cx="4049486" cy="729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200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5D467-BDF9-4834-817A-AC92F2D25FCE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B125F-4F06-4EF7-83C3-BD9BCB612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1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125F-4F06-4EF7-83C3-BD9BCB6121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4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9E929F-AE97-45F5-9F05-AA3C7DD36C52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2464CB-89C9-47E9-8366-F3E09064E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76470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ПРОЕКТ БЮДЖЕТА </a:t>
            </a:r>
          </a:p>
          <a:p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ВЕРХНЕСЕРЕБРЯКОВСКОГО</a:t>
            </a:r>
          </a:p>
          <a:p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СЕЛЬСКОГО ПОСЕЛЕНИЯ</a:t>
            </a:r>
          </a:p>
          <a:p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на 2020 ГОД И</a:t>
            </a:r>
          </a:p>
          <a:p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ПЛАНОВЫЙ ПЕРИОД </a:t>
            </a:r>
          </a:p>
          <a:p>
            <a:r>
              <a:rPr lang="ru-RU" sz="4000" b="1" cap="all" dirty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2021-2022</a:t>
            </a:r>
          </a:p>
          <a:p>
            <a:r>
              <a:rPr lang="ru-RU" sz="4000" b="1" cap="all" dirty="0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000" b="1" cap="all" dirty="0" err="1" smtClean="0">
                <a:ln w="0"/>
                <a:solidFill>
                  <a:srgbClr val="CCFF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4000" dirty="0">
              <a:solidFill>
                <a:srgbClr val="CC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7550" y="0"/>
            <a:ext cx="8716449" cy="1773238"/>
          </a:xfrm>
          <a:solidFill>
            <a:schemeClr val="accent5">
              <a:lumMod val="20000"/>
              <a:lumOff val="80000"/>
            </a:schemeClr>
          </a:solidFill>
          <a:ln/>
        </p:spPr>
        <p:txBody>
          <a:bodyPr/>
          <a:lstStyle/>
          <a:p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объёме расходов, запланированных на реализацию муниципальных программ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Верхнесеребряковского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32" name="Прямоугольник 31"/>
          <p:cNvSpPr>
            <a:spLocks noGrp="1" noChangeArrowheads="1"/>
          </p:cNvSpPr>
          <p:nvPr>
            <p:ph idx="1"/>
          </p:nvPr>
        </p:nvSpPr>
        <p:spPr>
          <a:xfrm>
            <a:off x="444073" y="2060848"/>
            <a:ext cx="3385071" cy="1544008"/>
          </a:xfrm>
          <a:solidFill>
            <a:srgbClr val="FF0000"/>
          </a:solid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1600" b="1" dirty="0" smtClean="0"/>
              <a:t>Защита населения и территории от чрезвычайных ситуаций, обеспечение пожарной безопасности и безопасности людей на воде </a:t>
            </a:r>
            <a:r>
              <a:rPr lang="ru-RU" sz="1600" b="1" dirty="0" smtClean="0"/>
              <a:t>4%</a:t>
            </a:r>
            <a:endParaRPr lang="ru-RU" sz="1600" b="1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438436" y="3630417"/>
            <a:ext cx="3384377" cy="1441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Обеспечение качественными жилищно- коммунальными услугами населения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Верхнесеребряковского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сельского поселения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14,1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2131" y="5109502"/>
            <a:ext cx="3096344" cy="1766422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Развитие культуры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37,2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464737" y="2060848"/>
            <a:ext cx="2665412" cy="15803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Охрана окружающей среды и рациональное природопользование </a:t>
            </a:r>
            <a:r>
              <a:rPr lang="ru-RU" sz="1600" b="1" dirty="0" smtClean="0">
                <a:solidFill>
                  <a:schemeClr val="tx1"/>
                </a:solidFill>
              </a:rPr>
              <a:t>0,6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68095" y="3669639"/>
            <a:ext cx="2665412" cy="1439863"/>
          </a:xfrm>
          <a:prstGeom prst="rect">
            <a:avLst/>
          </a:prstGeom>
          <a:solidFill>
            <a:srgbClr val="2FDD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Обеспечение общественного порядка и противодействие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преступности 0,1%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876229" y="2060848"/>
            <a:ext cx="2591866" cy="165214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>
                <a:latin typeface="Calibri" pitchFamily="34" charset="0"/>
              </a:rPr>
              <a:t>Развитие муниципальной службы </a:t>
            </a:r>
            <a:r>
              <a:rPr lang="ru-RU" sz="1600" b="1" dirty="0" smtClean="0">
                <a:latin typeface="Calibri" pitchFamily="34" charset="0"/>
              </a:rPr>
              <a:t>0,3%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2131" y="3604855"/>
            <a:ext cx="2591865" cy="15046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Энергосбережение и повышение энергетической эффективности </a:t>
            </a:r>
            <a:r>
              <a:rPr lang="ru-RU" sz="1600" b="1" dirty="0">
                <a:solidFill>
                  <a:schemeClr val="tx1"/>
                </a:solidFill>
              </a:rPr>
              <a:t>1</a:t>
            </a:r>
            <a:r>
              <a:rPr lang="ru-RU" sz="1600" b="1" dirty="0" smtClean="0">
                <a:solidFill>
                  <a:schemeClr val="tx1"/>
                </a:solidFill>
              </a:rPr>
              <a:t>,5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8435" y="5133218"/>
            <a:ext cx="3384377" cy="1728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Управление муниципальными финансами и создание условий для эффективного управления муниципальными финансами 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39,2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%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8475" y="5133217"/>
            <a:ext cx="2148177" cy="1705071"/>
          </a:xfrm>
          <a:prstGeom prst="rect">
            <a:avLst/>
          </a:prstGeom>
          <a:solidFill>
            <a:srgbClr val="CC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Управление муниципальным имуществом</a:t>
            </a:r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1,0 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06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ru-RU" sz="3200" b="1" dirty="0" smtClean="0">
              <a:solidFill>
                <a:srgbClr val="FFC000"/>
              </a:solidFill>
              <a:latin typeface="Book Antiqua" pitchFamily="18" charset="0"/>
              <a:ea typeface="Batang" pitchFamily="18" charset="-127"/>
            </a:endParaRPr>
          </a:p>
          <a:p>
            <a:pPr marL="64008" indent="0">
              <a:buNone/>
            </a:pPr>
            <a:r>
              <a:rPr lang="ru-RU" sz="3200" b="1" dirty="0" smtClean="0">
                <a:solidFill>
                  <a:srgbClr val="66FFFF"/>
                </a:solidFill>
                <a:latin typeface="Book Antiqua" pitchFamily="18" charset="0"/>
                <a:ea typeface="Batang" pitchFamily="18" charset="-127"/>
              </a:rPr>
              <a:t>Бюджет </a:t>
            </a:r>
            <a:r>
              <a:rPr lang="ru-RU" sz="3200" b="1" dirty="0">
                <a:solidFill>
                  <a:srgbClr val="66FFFF"/>
                </a:solidFill>
                <a:latin typeface="Book Antiqua" pitchFamily="18" charset="0"/>
                <a:ea typeface="Batang" pitchFamily="18" charset="-127"/>
              </a:rPr>
              <a:t>сельского поселения - это ежегодно утверждаемый решением собрания депутатов Верхнесеребряковского сельского поселения свод доходов и расходов на очередной финансовый год и плановый период (2 года)</a:t>
            </a:r>
          </a:p>
          <a:p>
            <a:pPr marL="64008" indent="0">
              <a:buNone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83568" y="260648"/>
            <a:ext cx="7632848" cy="115212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СЕЛЬСКОГО   ПОСЕЛЕНИЯ </a:t>
            </a:r>
          </a:p>
        </p:txBody>
      </p:sp>
    </p:spTree>
    <p:extLst>
      <p:ext uri="{BB962C8B-B14F-4D97-AF65-F5344CB8AC3E}">
        <p14:creationId xmlns:p14="http://schemas.microsoft.com/office/powerpoint/2010/main" val="11234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55576" y="404664"/>
            <a:ext cx="7992888" cy="1224136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Документы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 основании которых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составляется</a:t>
            </a:r>
          </a:p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проект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бюджета поселени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26902" y="1916832"/>
            <a:ext cx="2088232" cy="2160240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r>
              <a:rPr lang="ru-RU" sz="1400" b="1" dirty="0" smtClean="0">
                <a:solidFill>
                  <a:srgbClr val="C00000"/>
                </a:solidFill>
              </a:rPr>
              <a:t>         Основа </a:t>
            </a:r>
            <a:r>
              <a:rPr lang="ru-RU" sz="1400" b="1" dirty="0">
                <a:solidFill>
                  <a:srgbClr val="C00000"/>
                </a:solidFill>
              </a:rPr>
              <a:t>формирования проекта бюджета </a:t>
            </a:r>
            <a:r>
              <a:rPr lang="ru-RU" sz="1400" b="1" dirty="0" smtClean="0">
                <a:solidFill>
                  <a:srgbClr val="C00000"/>
                </a:solidFill>
              </a:rPr>
              <a:t>Верхнесеребряковского сельского поселения на </a:t>
            </a:r>
            <a:r>
              <a:rPr lang="ru-RU" sz="1400" b="1" dirty="0" smtClean="0">
                <a:solidFill>
                  <a:srgbClr val="C00000"/>
                </a:solidFill>
              </a:rPr>
              <a:t>2020 </a:t>
            </a:r>
            <a:r>
              <a:rPr lang="ru-RU" sz="1400" b="1" dirty="0" smtClean="0">
                <a:solidFill>
                  <a:srgbClr val="C00000"/>
                </a:solidFill>
              </a:rPr>
              <a:t>год и плановый период </a:t>
            </a:r>
            <a:r>
              <a:rPr lang="ru-RU" sz="1400" b="1" dirty="0" smtClean="0">
                <a:solidFill>
                  <a:srgbClr val="C00000"/>
                </a:solidFill>
              </a:rPr>
              <a:t>2021-2022 </a:t>
            </a:r>
            <a:r>
              <a:rPr lang="ru-RU" sz="1400" b="1" dirty="0" smtClean="0">
                <a:solidFill>
                  <a:srgbClr val="C00000"/>
                </a:solidFill>
              </a:rPr>
              <a:t>годов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15039" y="2241753"/>
            <a:ext cx="2016224" cy="187220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Муниципальные программы Верхнесеребряковского сельского поселения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4941168"/>
            <a:ext cx="3168352" cy="158417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Реестр источников доходов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 Верхнесеребряковского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 сельского поселения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8068" y="2348880"/>
            <a:ext cx="2304256" cy="18002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Прогноз социально-экономического развития Верхнесеребряковского сельского поселения на </a:t>
            </a:r>
            <a:r>
              <a:rPr lang="ru-RU" sz="1400" b="1" dirty="0" smtClean="0">
                <a:solidFill>
                  <a:srgbClr val="C00000"/>
                </a:solidFill>
              </a:rPr>
              <a:t>2020-2022 </a:t>
            </a:r>
            <a:r>
              <a:rPr lang="ru-RU" sz="1400" b="1" dirty="0" smtClean="0">
                <a:solidFill>
                  <a:srgbClr val="C00000"/>
                </a:solidFill>
              </a:rPr>
              <a:t>годы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0266" y="4869160"/>
            <a:ext cx="2880320" cy="165618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/>
              <a:t>Основные </a:t>
            </a:r>
            <a:r>
              <a:rPr lang="ru-RU" sz="1400" b="1" dirty="0"/>
              <a:t>направления бюджетной и налоговой </a:t>
            </a:r>
            <a:r>
              <a:rPr lang="ru-RU" sz="1400" b="1" dirty="0" smtClean="0"/>
              <a:t>политики Верхнесеребряковского сельского поселения на </a:t>
            </a:r>
            <a:r>
              <a:rPr lang="ru-RU" sz="1400" b="1" dirty="0" smtClean="0"/>
              <a:t>2020-2022 </a:t>
            </a:r>
            <a:r>
              <a:rPr lang="ru-RU" sz="1400" b="1" dirty="0" smtClean="0"/>
              <a:t>годы </a:t>
            </a:r>
            <a:endParaRPr lang="ru-RU" sz="1400" b="1" dirty="0"/>
          </a:p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742324" y="3140968"/>
            <a:ext cx="849244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>
              <a:lumMod val="9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>
            <a:off x="5724128" y="3140968"/>
            <a:ext cx="1080120" cy="484632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2758571" y="4077072"/>
            <a:ext cx="1108698" cy="864096"/>
          </a:xfrm>
          <a:prstGeom prst="straightConnector1">
            <a:avLst/>
          </a:prstGeom>
          <a:ln w="1778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5481812" y="4059070"/>
            <a:ext cx="792088" cy="900100"/>
          </a:xfrm>
          <a:prstGeom prst="straightConnector1">
            <a:avLst/>
          </a:prstGeom>
          <a:ln w="177800" cap="sq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10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79388" y="188913"/>
            <a:ext cx="1860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Источники формирования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348038" y="176670"/>
            <a:ext cx="3008008" cy="504825"/>
          </a:xfrm>
          <a:prstGeom prst="rect">
            <a:avLst/>
          </a:prstGeom>
          <a:solidFill>
            <a:srgbClr val="FF99FF"/>
          </a:solidFill>
          <a:ln w="25400" algn="ctr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anchor="ctr">
            <a:flatTx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Batang" pitchFamily="18" charset="-127"/>
                <a:ea typeface="Batang" pitchFamily="18" charset="-127"/>
              </a:rPr>
              <a:t>БЮДЖЕТ СЕЛЬСКОГО ПОСЕЛЕНИЯ</a:t>
            </a:r>
          </a:p>
        </p:txBody>
      </p:sp>
      <p:graphicFrame>
        <p:nvGraphicFramePr>
          <p:cNvPr id="1345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30456"/>
              </p:ext>
            </p:extLst>
          </p:nvPr>
        </p:nvGraphicFramePr>
        <p:xfrm>
          <a:off x="250825" y="1773238"/>
          <a:ext cx="1944688" cy="457200"/>
        </p:xfrm>
        <a:graphic>
          <a:graphicData uri="http://schemas.openxmlformats.org/drawingml/2006/table">
            <a:tbl>
              <a:tblPr/>
              <a:tblGrid>
                <a:gridCol w="19446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Налоговые и неналоговые доходы </a:t>
                      </a:r>
                    </a:p>
                  </a:txBody>
                  <a:tcPr marL="91452" marR="9145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4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56333"/>
              </p:ext>
            </p:extLst>
          </p:nvPr>
        </p:nvGraphicFramePr>
        <p:xfrm>
          <a:off x="3348038" y="2565400"/>
          <a:ext cx="1809750" cy="2447925"/>
        </p:xfrm>
        <a:graphic>
          <a:graphicData uri="http://schemas.openxmlformats.org/drawingml/2006/table">
            <a:tbl>
              <a:tblPr/>
              <a:tblGrid>
                <a:gridCol w="1809750"/>
              </a:tblGrid>
              <a:tr h="244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Субвенции на осуществление первичного воинского учета;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Субвенции на выполнение передаваемых полномочий;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Иные межбюджетные трансферты</a:t>
                      </a:r>
                    </a:p>
                  </a:txBody>
                  <a:tcPr marL="91452" marR="91452"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13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40299"/>
              </p:ext>
            </p:extLst>
          </p:nvPr>
        </p:nvGraphicFramePr>
        <p:xfrm>
          <a:off x="2843213" y="1773238"/>
          <a:ext cx="1657350" cy="45720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Безвозмездные поступления</a:t>
                      </a:r>
                    </a:p>
                  </a:txBody>
                  <a:tcPr marL="91452" marR="91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310" name="TextBox 14"/>
          <p:cNvSpPr txBox="1">
            <a:spLocks noChangeArrowheads="1"/>
          </p:cNvSpPr>
          <p:nvPr/>
        </p:nvSpPr>
        <p:spPr bwMode="auto">
          <a:xfrm>
            <a:off x="6804024" y="210787"/>
            <a:ext cx="2017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Направления</a:t>
            </a:r>
            <a:r>
              <a:rPr lang="ru-RU" altLang="ru-RU" sz="1400" b="1" dirty="0">
                <a:solidFill>
                  <a:srgbClr val="C00000"/>
                </a:solidFill>
              </a:rPr>
              <a:t> </a:t>
            </a:r>
            <a:r>
              <a:rPr lang="ru-RU" altLang="ru-RU" sz="1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использования</a:t>
            </a:r>
          </a:p>
        </p:txBody>
      </p:sp>
      <p:graphicFrame>
        <p:nvGraphicFramePr>
          <p:cNvPr id="13454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054557"/>
              </p:ext>
            </p:extLst>
          </p:nvPr>
        </p:nvGraphicFramePr>
        <p:xfrm>
          <a:off x="5292725" y="1700213"/>
          <a:ext cx="3714750" cy="500062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00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Осуществление части государственных полномочий, переданных органам МСУ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17" name="TextBox 17"/>
          <p:cNvSpPr txBox="1">
            <a:spLocks noChangeArrowheads="1"/>
          </p:cNvSpPr>
          <p:nvPr/>
        </p:nvSpPr>
        <p:spPr bwMode="auto">
          <a:xfrm>
            <a:off x="5292725" y="2205038"/>
            <a:ext cx="371475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200" dirty="0">
                <a:solidFill>
                  <a:srgbClr val="800080"/>
                </a:solidFill>
              </a:rPr>
              <a:t>Исполнение государственного полномочия на осуществление первичного воинского учета на территориях, где отсутствуют военные комиссариаты</a:t>
            </a:r>
          </a:p>
        </p:txBody>
      </p:sp>
      <p:graphicFrame>
        <p:nvGraphicFramePr>
          <p:cNvPr id="1345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72286"/>
              </p:ext>
            </p:extLst>
          </p:nvPr>
        </p:nvGraphicFramePr>
        <p:xfrm>
          <a:off x="5292725" y="3068638"/>
          <a:ext cx="3714750" cy="528637"/>
        </p:xfrm>
        <a:graphic>
          <a:graphicData uri="http://schemas.openxmlformats.org/drawingml/2006/table">
            <a:tbl>
              <a:tblPr/>
              <a:tblGrid>
                <a:gridCol w="3714750"/>
              </a:tblGrid>
              <a:tr h="5286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Расходы связанные с обеспечением задач местного значения</a:t>
                      </a:r>
                    </a:p>
                  </a:txBody>
                  <a:tcPr marL="91409" marR="914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24" name="TextBox 19"/>
          <p:cNvSpPr txBox="1">
            <a:spLocks noChangeArrowheads="1"/>
          </p:cNvSpPr>
          <p:nvPr/>
        </p:nvSpPr>
        <p:spPr bwMode="auto">
          <a:xfrm>
            <a:off x="5286375" y="3643313"/>
            <a:ext cx="3714750" cy="2474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1450" indent="-1714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Содержание органов местного самоуправления;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Другие общегосударственные вопросы;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Расходы по управлению муниципальным имуществом;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Благоустройство территории муниципального образования;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Профессиональная подготовка, переподготовка и повышение квалификации;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Расходы по обеспечению деятельности муниципальных учреждений культуры;</a:t>
            </a:r>
          </a:p>
          <a:p>
            <a:pPr>
              <a:buFontTx/>
              <a:buChar char="•"/>
            </a:pPr>
            <a:r>
              <a:rPr lang="ru-RU" altLang="ru-RU" sz="1200" dirty="0">
                <a:solidFill>
                  <a:schemeClr val="accent1">
                    <a:lumMod val="75000"/>
                  </a:schemeClr>
                </a:solidFill>
              </a:rPr>
              <a:t>Физкультурные и массовые спортивные мероприятия.</a:t>
            </a:r>
          </a:p>
        </p:txBody>
      </p:sp>
      <p:sp>
        <p:nvSpPr>
          <p:cNvPr id="12331" name="AutoShape 80"/>
          <p:cNvSpPr>
            <a:spLocks noChangeArrowheads="1"/>
          </p:cNvSpPr>
          <p:nvPr/>
        </p:nvSpPr>
        <p:spPr bwMode="auto">
          <a:xfrm rot="3021349">
            <a:off x="1547813" y="126841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32" name="Oval 82"/>
          <p:cNvSpPr>
            <a:spLocks noChangeArrowheads="1"/>
          </p:cNvSpPr>
          <p:nvPr/>
        </p:nvSpPr>
        <p:spPr bwMode="auto">
          <a:xfrm>
            <a:off x="1908175" y="836613"/>
            <a:ext cx="1439863" cy="5048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altLang="ru-RU" dirty="0">
              <a:solidFill>
                <a:srgbClr val="000000"/>
              </a:solidFill>
            </a:endParaRPr>
          </a:p>
          <a:p>
            <a:pPr algn="ctr"/>
            <a:r>
              <a:rPr lang="ru-RU" altLang="ru-RU" b="1" dirty="0">
                <a:solidFill>
                  <a:srgbClr val="800000"/>
                </a:solidFill>
              </a:rPr>
              <a:t>Доходы</a:t>
            </a:r>
          </a:p>
          <a:p>
            <a:pPr algn="ctr"/>
            <a:endParaRPr lang="ru-RU" altLang="ru-RU" b="1" dirty="0">
              <a:solidFill>
                <a:srgbClr val="800000"/>
              </a:solidFill>
            </a:endParaRPr>
          </a:p>
        </p:txBody>
      </p:sp>
      <p:sp>
        <p:nvSpPr>
          <p:cNvPr id="12333" name="Oval 86"/>
          <p:cNvSpPr>
            <a:spLocks noChangeArrowheads="1"/>
          </p:cNvSpPr>
          <p:nvPr/>
        </p:nvSpPr>
        <p:spPr bwMode="auto">
          <a:xfrm>
            <a:off x="6156325" y="908050"/>
            <a:ext cx="1439863" cy="504825"/>
          </a:xfrm>
          <a:prstGeom prst="ellipse">
            <a:avLst/>
          </a:prstGeom>
          <a:solidFill>
            <a:schemeClr val="tx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altLang="ru-RU" dirty="0">
              <a:solidFill>
                <a:srgbClr val="000000"/>
              </a:solidFill>
            </a:endParaRPr>
          </a:p>
          <a:p>
            <a:pPr algn="ctr"/>
            <a:r>
              <a:rPr lang="ru-RU" altLang="ru-RU" b="1" dirty="0">
                <a:solidFill>
                  <a:srgbClr val="800000"/>
                </a:solidFill>
              </a:rPr>
              <a:t>Расходы</a:t>
            </a:r>
          </a:p>
          <a:p>
            <a:pPr algn="ctr"/>
            <a:endParaRPr lang="ru-RU" altLang="ru-RU" b="1" dirty="0">
              <a:solidFill>
                <a:srgbClr val="800000"/>
              </a:solidFill>
            </a:endParaRPr>
          </a:p>
        </p:txBody>
      </p:sp>
      <p:sp>
        <p:nvSpPr>
          <p:cNvPr id="12334" name="AutoShape 87"/>
          <p:cNvSpPr>
            <a:spLocks noChangeArrowheads="1"/>
          </p:cNvSpPr>
          <p:nvPr/>
        </p:nvSpPr>
        <p:spPr bwMode="auto">
          <a:xfrm rot="-2651021">
            <a:off x="3249613" y="1273175"/>
            <a:ext cx="358775" cy="477838"/>
          </a:xfrm>
          <a:prstGeom prst="downArrow">
            <a:avLst>
              <a:gd name="adj1" fmla="val 50000"/>
              <a:gd name="adj2" fmla="val 33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61050"/>
              </p:ext>
            </p:extLst>
          </p:nvPr>
        </p:nvGraphicFramePr>
        <p:xfrm>
          <a:off x="180975" y="2565400"/>
          <a:ext cx="2878857" cy="3566206"/>
        </p:xfrm>
        <a:graphic>
          <a:graphicData uri="http://schemas.openxmlformats.org/drawingml/2006/table">
            <a:tbl>
              <a:tblPr/>
              <a:tblGrid>
                <a:gridCol w="2878857"/>
              </a:tblGrid>
              <a:tr h="2735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Налог на доходы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Единый сельскохозяйственный налог;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Налог на имущество физических лиц;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Земельный налог;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Государственная пошлина за совершение нотариальных действий;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Доходы от использования имущества, находящегося в мун. собственности;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Денежные взыскания (штрафы).</a:t>
                      </a:r>
                    </a:p>
                  </a:txBody>
                  <a:tcPr marL="91452" marR="91452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41" name="AutoShape 100"/>
          <p:cNvSpPr>
            <a:spLocks noChangeArrowheads="1"/>
          </p:cNvSpPr>
          <p:nvPr/>
        </p:nvSpPr>
        <p:spPr bwMode="auto">
          <a:xfrm>
            <a:off x="4068763" y="2276475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42" name="AutoShape 103"/>
          <p:cNvSpPr>
            <a:spLocks noChangeArrowheads="1"/>
          </p:cNvSpPr>
          <p:nvPr/>
        </p:nvSpPr>
        <p:spPr bwMode="auto">
          <a:xfrm>
            <a:off x="1042988" y="2276475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343" name="AutoShape 147"/>
          <p:cNvSpPr>
            <a:spLocks noChangeArrowheads="1"/>
          </p:cNvSpPr>
          <p:nvPr/>
        </p:nvSpPr>
        <p:spPr bwMode="auto">
          <a:xfrm>
            <a:off x="6804025" y="1484313"/>
            <a:ext cx="287338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4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Верхнесеребряковского сельского поселения на </a:t>
            </a:r>
            <a:r>
              <a:rPr lang="ru-RU" sz="24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2020 </a:t>
            </a:r>
            <a:r>
              <a:rPr lang="ru-RU" sz="2400" b="1" dirty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год.</a:t>
            </a:r>
            <a:endParaRPr lang="ru-RU" sz="2400" dirty="0">
              <a:solidFill>
                <a:srgbClr val="CCFFFF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36414803"/>
              </p:ext>
            </p:extLst>
          </p:nvPr>
        </p:nvGraphicFramePr>
        <p:xfrm>
          <a:off x="386214" y="1196752"/>
          <a:ext cx="8424936" cy="543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82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Верхнесеребряковского сельского поселения на </a:t>
            </a:r>
            <a:r>
              <a:rPr lang="ru-RU" sz="24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CCFF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2019-2020 годы.</a:t>
            </a:r>
            <a:endParaRPr lang="ru-RU" sz="2400" dirty="0">
              <a:solidFill>
                <a:srgbClr val="CCFFFF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30688354"/>
              </p:ext>
            </p:extLst>
          </p:nvPr>
        </p:nvGraphicFramePr>
        <p:xfrm>
          <a:off x="386214" y="1196752"/>
          <a:ext cx="8424936" cy="5435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48632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3042" y="332656"/>
            <a:ext cx="8136904" cy="864096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ВЕРХНЕСЕРЕБРЯКОВСКОГО СЕЛЬСКОГО ПОСЕЛЕНИЯ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4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Верхнесеребряковского сельского поселения в </a:t>
            </a:r>
            <a:r>
              <a:rPr lang="ru-RU" sz="2800" b="1" dirty="0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b="1" dirty="0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b="1" dirty="0">
              <a:solidFill>
                <a:srgbClr val="CC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804152"/>
              </p:ext>
            </p:extLst>
          </p:nvPr>
        </p:nvGraphicFramePr>
        <p:xfrm>
          <a:off x="467544" y="1340768"/>
          <a:ext cx="8229600" cy="543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007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417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Расходы бюджета Верхнесеребряковского  сельского поселения</a:t>
            </a:r>
            <a:endParaRPr lang="ru-RU" sz="2400" dirty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2020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году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9875,1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тыс. руб.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57867207"/>
              </p:ext>
            </p:extLst>
          </p:nvPr>
        </p:nvGraphicFramePr>
        <p:xfrm>
          <a:off x="0" y="941796"/>
          <a:ext cx="9144000" cy="5916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226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2682</TotalTime>
  <Words>536</Words>
  <Application>Microsoft Office PowerPoint</Application>
  <PresentationFormat>Экран (4:3)</PresentationFormat>
  <Paragraphs>126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собственных доходов бюджета Верхнесеребряковского сельского поселения в 2020 году</vt:lpstr>
      <vt:lpstr>Презентация PowerPoint</vt:lpstr>
      <vt:lpstr>Доля муниципальных программ в общем объёме расходов, запланированных на реализацию муниципальных программ Верхнесеребряковского сельского поселения в 2020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167</cp:revision>
  <cp:lastPrinted>2020-02-11T06:55:40Z</cp:lastPrinted>
  <dcterms:created xsi:type="dcterms:W3CDTF">2017-03-15T12:13:04Z</dcterms:created>
  <dcterms:modified xsi:type="dcterms:W3CDTF">2020-02-11T07:09:20Z</dcterms:modified>
</cp:coreProperties>
</file>